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0"/>
  </p:handoutMasterIdLst>
  <p:sldIdLst>
    <p:sldId id="256" r:id="rId2"/>
    <p:sldId id="265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40" d="100"/>
          <a:sy n="40" d="100"/>
        </p:scale>
        <p:origin x="246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E8521E5-305F-4AF0-ACDD-C991B4F0BF63}" type="datetimeFigureOut">
              <a:rPr lang="en-CA" smtClean="0"/>
              <a:t>29/04/2019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E35B9FE9-A5AC-4363-BE8A-D55E3C2409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9641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CA" dirty="0" smtClean="0"/>
              <a:t>Types of Truth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09464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Kinds of Truth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dirty="0" smtClean="0"/>
              <a:t>1) Religious</a:t>
            </a:r>
          </a:p>
          <a:p>
            <a:pPr marL="0" indent="0">
              <a:buNone/>
            </a:pPr>
            <a:r>
              <a:rPr lang="en-CA" sz="2800" dirty="0" smtClean="0"/>
              <a:t>2) Moral</a:t>
            </a:r>
          </a:p>
          <a:p>
            <a:pPr marL="0" indent="0">
              <a:buNone/>
            </a:pPr>
            <a:r>
              <a:rPr lang="en-CA" sz="2800" dirty="0" smtClean="0"/>
              <a:t>3) Symbolic</a:t>
            </a:r>
          </a:p>
          <a:p>
            <a:pPr marL="0" indent="0">
              <a:buNone/>
            </a:pPr>
            <a:r>
              <a:rPr lang="en-CA" sz="2800" dirty="0" smtClean="0"/>
              <a:t>4) Proverbial</a:t>
            </a:r>
          </a:p>
          <a:p>
            <a:pPr marL="0" indent="0">
              <a:buNone/>
            </a:pPr>
            <a:r>
              <a:rPr lang="en-CA" sz="2800" dirty="0" smtClean="0"/>
              <a:t>5) Historical</a:t>
            </a:r>
          </a:p>
          <a:p>
            <a:pPr marL="0" indent="0">
              <a:buNone/>
            </a:pPr>
            <a:r>
              <a:rPr lang="en-CA" sz="2800" dirty="0" smtClean="0"/>
              <a:t>6) Scientific</a:t>
            </a:r>
            <a:endParaRPr lang="en-CA" sz="2800" dirty="0"/>
          </a:p>
        </p:txBody>
      </p:sp>
      <p:pic>
        <p:nvPicPr>
          <p:cNvPr id="27650" name="Picture 2" descr="http://4.bp.blogspot.com/-RiN7VOHkmy8/Tfs3GxfsibI/AAAAAAAAAb0/hx5t5eIe3t0/s1600/the-truth-is-out-the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4072" y="1340768"/>
            <a:ext cx="3312368" cy="5193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2306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86685"/>
          </a:xfrm>
        </p:spPr>
        <p:txBody>
          <a:bodyPr/>
          <a:lstStyle/>
          <a:p>
            <a:pPr algn="ctr"/>
            <a:r>
              <a:rPr lang="en-CA" b="1" dirty="0" smtClean="0"/>
              <a:t>Religious Truth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Truth </a:t>
            </a:r>
            <a:r>
              <a:rPr lang="en-CA" sz="3200" dirty="0" smtClean="0"/>
              <a:t>based on </a:t>
            </a:r>
            <a:r>
              <a:rPr lang="en-CA" sz="3200" dirty="0" smtClean="0"/>
              <a:t>faith</a:t>
            </a:r>
            <a:endParaRPr lang="en-CA" sz="3200" dirty="0" smtClean="0"/>
          </a:p>
          <a:p>
            <a:r>
              <a:rPr lang="en-CA" sz="3200" dirty="0" smtClean="0"/>
              <a:t>Example: God tries to communicate with people through their lives</a:t>
            </a:r>
          </a:p>
          <a:p>
            <a:endParaRPr lang="en-CA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267" y="4055302"/>
            <a:ext cx="4302164" cy="233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17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22290"/>
          </a:xfrm>
        </p:spPr>
        <p:txBody>
          <a:bodyPr/>
          <a:lstStyle/>
          <a:p>
            <a:pPr algn="ctr"/>
            <a:r>
              <a:rPr lang="en-CA" b="1" dirty="0" smtClean="0"/>
              <a:t>Moral Truth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The </a:t>
            </a:r>
            <a:r>
              <a:rPr lang="en-CA" sz="3200" dirty="0" smtClean="0"/>
              <a:t>distinction between wrong and </a:t>
            </a:r>
            <a:r>
              <a:rPr lang="en-CA" sz="3200" dirty="0" smtClean="0"/>
              <a:t>right</a:t>
            </a:r>
          </a:p>
          <a:p>
            <a:r>
              <a:rPr lang="en-CA" sz="3200" dirty="0" smtClean="0"/>
              <a:t>Helps us to know how to act toward one another</a:t>
            </a:r>
          </a:p>
          <a:p>
            <a:r>
              <a:rPr lang="en-CA" sz="3200" dirty="0" smtClean="0"/>
              <a:t>Beatitudes and 10 Commandments</a:t>
            </a:r>
            <a:endParaRPr lang="en-CA" sz="3200" dirty="0" smtClean="0"/>
          </a:p>
          <a:p>
            <a:r>
              <a:rPr lang="en-CA" sz="3200" dirty="0" smtClean="0"/>
              <a:t>Example: “Thou shall not kill”</a:t>
            </a:r>
          </a:p>
          <a:p>
            <a:endParaRPr lang="en-CA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374" y="2415772"/>
            <a:ext cx="2195832" cy="346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50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60927"/>
          </a:xfrm>
        </p:spPr>
        <p:txBody>
          <a:bodyPr/>
          <a:lstStyle/>
          <a:p>
            <a:pPr algn="ctr"/>
            <a:r>
              <a:rPr lang="en-CA" b="1" dirty="0" smtClean="0"/>
              <a:t>Symbolic Truth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3200" dirty="0" smtClean="0"/>
              <a:t>Something </a:t>
            </a:r>
            <a:r>
              <a:rPr lang="en-CA" sz="3200" dirty="0" smtClean="0"/>
              <a:t>used for or regarded as representing something </a:t>
            </a:r>
            <a:r>
              <a:rPr lang="en-CA" sz="3200" dirty="0" smtClean="0"/>
              <a:t>else</a:t>
            </a:r>
          </a:p>
          <a:p>
            <a:r>
              <a:rPr lang="en-CA" sz="3200" dirty="0" smtClean="0"/>
              <a:t>Much of the truth in scripture is told by symbols – we must read between the lines to discover the truth being presented</a:t>
            </a:r>
            <a:endParaRPr lang="en-CA" sz="3200" dirty="0" smtClean="0"/>
          </a:p>
          <a:p>
            <a:r>
              <a:rPr lang="en-CA" sz="3200" dirty="0" smtClean="0"/>
              <a:t>Example: “If your eyes cause you to sin, pluck them out</a:t>
            </a:r>
            <a:r>
              <a:rPr lang="en-CA" sz="3200" dirty="0" smtClean="0"/>
              <a:t>”</a:t>
            </a:r>
          </a:p>
          <a:p>
            <a:r>
              <a:rPr lang="en-CA" sz="3200" dirty="0" smtClean="0"/>
              <a:t>Example: Tree of knowledge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436461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48048"/>
          </a:xfrm>
        </p:spPr>
        <p:txBody>
          <a:bodyPr/>
          <a:lstStyle/>
          <a:p>
            <a:pPr algn="ctr"/>
            <a:r>
              <a:rPr lang="en-CA" b="1" dirty="0" smtClean="0"/>
              <a:t>Proverbial Truth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A </a:t>
            </a:r>
            <a:r>
              <a:rPr lang="en-CA" sz="3200" dirty="0" smtClean="0"/>
              <a:t>short popular saying, usually of unknown and ancient origin that expresses effectively some commonplace truth or useful </a:t>
            </a:r>
            <a:r>
              <a:rPr lang="en-CA" sz="3200" dirty="0" smtClean="0"/>
              <a:t>thought</a:t>
            </a:r>
          </a:p>
          <a:p>
            <a:r>
              <a:rPr lang="en-CA" sz="3200" dirty="0" smtClean="0"/>
              <a:t>Wise saying</a:t>
            </a:r>
            <a:endParaRPr lang="en-CA" sz="3200" dirty="0" smtClean="0"/>
          </a:p>
          <a:p>
            <a:r>
              <a:rPr lang="en-CA" sz="3200" dirty="0" smtClean="0"/>
              <a:t>Example: “The early bird catches the worm”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4262551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96533"/>
          </a:xfrm>
        </p:spPr>
        <p:txBody>
          <a:bodyPr/>
          <a:lstStyle/>
          <a:p>
            <a:pPr algn="ctr"/>
            <a:r>
              <a:rPr lang="en-CA" b="1" dirty="0" smtClean="0"/>
              <a:t>Historical Truth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691970"/>
            <a:ext cx="8946541" cy="4195481"/>
          </a:xfrm>
        </p:spPr>
        <p:txBody>
          <a:bodyPr>
            <a:normAutofit/>
          </a:bodyPr>
          <a:lstStyle/>
          <a:p>
            <a:r>
              <a:rPr lang="en-CA" sz="3200" dirty="0" smtClean="0"/>
              <a:t>Knowledge </a:t>
            </a:r>
            <a:r>
              <a:rPr lang="en-CA" sz="3200" dirty="0" smtClean="0"/>
              <a:t>that deals with past </a:t>
            </a:r>
            <a:r>
              <a:rPr lang="en-CA" sz="3200" dirty="0" smtClean="0"/>
              <a:t>events</a:t>
            </a:r>
          </a:p>
          <a:p>
            <a:r>
              <a:rPr lang="en-CA" sz="3200" dirty="0" smtClean="0"/>
              <a:t>Much of what is written is accurate, but there are some historical errors in the Bible</a:t>
            </a:r>
            <a:endParaRPr lang="en-CA" sz="3200" dirty="0" smtClean="0"/>
          </a:p>
          <a:p>
            <a:r>
              <a:rPr lang="en-CA" sz="3200" dirty="0" smtClean="0"/>
              <a:t>Example: Jesus was born in Bethlehem and lived in Nazareth</a:t>
            </a:r>
          </a:p>
          <a:p>
            <a:endParaRPr lang="en-CA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725" y="4494775"/>
            <a:ext cx="350520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38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22290"/>
          </a:xfrm>
        </p:spPr>
        <p:txBody>
          <a:bodyPr/>
          <a:lstStyle/>
          <a:p>
            <a:pPr algn="ctr"/>
            <a:r>
              <a:rPr lang="en-CA" b="1" dirty="0" smtClean="0"/>
              <a:t>Scientific Truth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A </a:t>
            </a:r>
            <a:r>
              <a:rPr lang="en-CA" sz="3200" dirty="0" smtClean="0"/>
              <a:t>branch of knowledge or study dealing with a body of facts or </a:t>
            </a:r>
            <a:r>
              <a:rPr lang="en-CA" sz="3200" dirty="0" smtClean="0"/>
              <a:t>truths</a:t>
            </a:r>
            <a:endParaRPr lang="en-CA" sz="3200" dirty="0" smtClean="0"/>
          </a:p>
          <a:p>
            <a:r>
              <a:rPr lang="en-CA" sz="3200" dirty="0" smtClean="0"/>
              <a:t>Example: 2 + 2 = 4</a:t>
            </a:r>
          </a:p>
          <a:p>
            <a:endParaRPr lang="en-CA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132" y="3334042"/>
            <a:ext cx="2748721" cy="288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939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</TotalTime>
  <Words>218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Ion</vt:lpstr>
      <vt:lpstr>Types of Truth</vt:lpstr>
      <vt:lpstr>Kinds of Truth</vt:lpstr>
      <vt:lpstr>Religious Truth</vt:lpstr>
      <vt:lpstr>Moral Truth</vt:lpstr>
      <vt:lpstr>Symbolic Truth</vt:lpstr>
      <vt:lpstr>Proverbial Truth</vt:lpstr>
      <vt:lpstr>Historical Truth</vt:lpstr>
      <vt:lpstr>Scientific Truth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Truth</dc:title>
  <dc:creator>User</dc:creator>
  <cp:lastModifiedBy>Fanfara, Ewelina</cp:lastModifiedBy>
  <cp:revision>9</cp:revision>
  <cp:lastPrinted>2015-02-02T15:49:36Z</cp:lastPrinted>
  <dcterms:created xsi:type="dcterms:W3CDTF">2015-02-02T15:19:53Z</dcterms:created>
  <dcterms:modified xsi:type="dcterms:W3CDTF">2019-04-29T16:02:39Z</dcterms:modified>
</cp:coreProperties>
</file>