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6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7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5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7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3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1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4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2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59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457201"/>
            <a:ext cx="10732245" cy="1749972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rgbClr val="00B0F0"/>
                </a:solidFill>
              </a:rPr>
              <a:t>The Ten Commandments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34" y="2404783"/>
            <a:ext cx="4762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Do not 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940241" cy="3636511"/>
          </a:xfrm>
        </p:spPr>
        <p:txBody>
          <a:bodyPr/>
          <a:lstStyle/>
          <a:p>
            <a:r>
              <a:rPr lang="en-CA" dirty="0" smtClean="0"/>
              <a:t>Lies hurt the respect we have of ourselves and it usually hurts another person</a:t>
            </a:r>
          </a:p>
          <a:p>
            <a:r>
              <a:rPr lang="en-CA" dirty="0" smtClean="0"/>
              <a:t>Do not backstab, talk poorly about others, gossip, spread rumours, tell secrets</a:t>
            </a:r>
            <a:endParaRPr lang="en-US" dirty="0"/>
          </a:p>
        </p:txBody>
      </p:sp>
      <p:pic>
        <p:nvPicPr>
          <p:cNvPr id="8194" name="Picture 2" descr="Image result for do not li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33" y="2222287"/>
            <a:ext cx="2673723" cy="40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2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 Honour your neighbour’s wife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 pure in thoughts and desires</a:t>
            </a:r>
            <a:endParaRPr lang="en-US" dirty="0"/>
          </a:p>
        </p:txBody>
      </p:sp>
      <p:pic>
        <p:nvPicPr>
          <p:cNvPr id="9218" name="Picture 2" descr="Image result for do not covet your neighbor's w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53" y="2222287"/>
            <a:ext cx="2911450" cy="436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3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Honour your neighbour’s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305284"/>
          </a:xfrm>
        </p:spPr>
        <p:txBody>
          <a:bodyPr/>
          <a:lstStyle/>
          <a:p>
            <a:r>
              <a:rPr lang="en-CA" dirty="0" smtClean="0"/>
              <a:t>Be happy with what you have</a:t>
            </a:r>
          </a:p>
          <a:p>
            <a:r>
              <a:rPr lang="en-CA" dirty="0" smtClean="0"/>
              <a:t>Respect others’ property</a:t>
            </a:r>
          </a:p>
          <a:p>
            <a:r>
              <a:rPr lang="en-CA" dirty="0" smtClean="0"/>
              <a:t>Don’t be jealous</a:t>
            </a:r>
            <a:endParaRPr lang="en-US" dirty="0"/>
          </a:p>
        </p:txBody>
      </p:sp>
      <p:pic>
        <p:nvPicPr>
          <p:cNvPr id="10242" name="Picture 2" descr="Image result for do not covet your neighbor's g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012" y="2222287"/>
            <a:ext cx="3883274" cy="275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dont be jealous e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74" y="3993777"/>
            <a:ext cx="3428896" cy="24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0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32035"/>
            <a:ext cx="10571998" cy="970450"/>
          </a:xfrm>
        </p:spPr>
        <p:txBody>
          <a:bodyPr/>
          <a:lstStyle/>
          <a:p>
            <a:pPr algn="ctr"/>
            <a:r>
              <a:rPr lang="en-CA" sz="6600" b="1" dirty="0" smtClean="0">
                <a:solidFill>
                  <a:srgbClr val="00B0F0"/>
                </a:solidFill>
              </a:rPr>
              <a:t>Brief History</a:t>
            </a:r>
            <a:endParaRPr lang="en-US" sz="6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1959"/>
            <a:ext cx="8946541" cy="5202619"/>
          </a:xfrm>
        </p:spPr>
        <p:txBody>
          <a:bodyPr>
            <a:normAutofit fontScale="47500" lnSpcReduction="20000"/>
          </a:bodyPr>
          <a:lstStyle/>
          <a:p>
            <a:r>
              <a:rPr lang="en-CA" sz="3200" u="sng" dirty="0" smtClean="0"/>
              <a:t>Moses</a:t>
            </a:r>
            <a:r>
              <a:rPr lang="en-CA" sz="3200" dirty="0" smtClean="0"/>
              <a:t> received them from God</a:t>
            </a:r>
            <a:r>
              <a:rPr lang="en-CA" sz="3200" dirty="0" smtClean="0"/>
              <a:t>.</a:t>
            </a:r>
          </a:p>
          <a:p>
            <a:r>
              <a:rPr lang="en-CA" sz="3200" dirty="0" smtClean="0"/>
              <a:t>Story of Moses</a:t>
            </a:r>
          </a:p>
          <a:p>
            <a:pPr lvl="1"/>
            <a:r>
              <a:rPr lang="en-CA" sz="3000" dirty="0" err="1" smtClean="0"/>
              <a:t>Isrealite</a:t>
            </a:r>
            <a:r>
              <a:rPr lang="en-CA" sz="3000" dirty="0" smtClean="0"/>
              <a:t> in Egypt</a:t>
            </a:r>
          </a:p>
          <a:p>
            <a:pPr lvl="1"/>
            <a:r>
              <a:rPr lang="en-CA" sz="3000" dirty="0" err="1" smtClean="0"/>
              <a:t>Isrealites</a:t>
            </a:r>
            <a:r>
              <a:rPr lang="en-CA" sz="3000" dirty="0" smtClean="0"/>
              <a:t> slaves in Egypt</a:t>
            </a:r>
          </a:p>
          <a:p>
            <a:pPr lvl="1"/>
            <a:r>
              <a:rPr lang="en-CA" sz="3000" dirty="0" err="1" smtClean="0"/>
              <a:t>Pharoah</a:t>
            </a:r>
            <a:r>
              <a:rPr lang="en-CA" sz="3000" dirty="0" smtClean="0"/>
              <a:t> orders all firstborn </a:t>
            </a:r>
            <a:r>
              <a:rPr lang="en-CA" sz="3000" dirty="0" err="1" smtClean="0"/>
              <a:t>Isrealite</a:t>
            </a:r>
            <a:r>
              <a:rPr lang="en-CA" sz="3000" dirty="0" smtClean="0"/>
              <a:t> boys to be killed</a:t>
            </a:r>
          </a:p>
          <a:p>
            <a:pPr lvl="1"/>
            <a:r>
              <a:rPr lang="en-CA" sz="3000" dirty="0" smtClean="0"/>
              <a:t>Set adrift on river in basket, found by </a:t>
            </a:r>
            <a:r>
              <a:rPr lang="en-CA" sz="3000" dirty="0" err="1" smtClean="0"/>
              <a:t>Pharoah’s</a:t>
            </a:r>
            <a:r>
              <a:rPr lang="en-CA" sz="3000" dirty="0" smtClean="0"/>
              <a:t> daughter</a:t>
            </a:r>
          </a:p>
          <a:p>
            <a:pPr lvl="1"/>
            <a:r>
              <a:rPr lang="en-CA" sz="3000" dirty="0" smtClean="0"/>
              <a:t>Raised by mother as an Egyptian</a:t>
            </a:r>
          </a:p>
          <a:p>
            <a:pPr lvl="1"/>
            <a:r>
              <a:rPr lang="en-CA" sz="3000" dirty="0" smtClean="0"/>
              <a:t>Witnessed Egyptian beating </a:t>
            </a:r>
            <a:r>
              <a:rPr lang="en-CA" sz="3000" dirty="0" err="1" smtClean="0"/>
              <a:t>Isrealite</a:t>
            </a:r>
            <a:r>
              <a:rPr lang="en-CA" sz="3000" dirty="0" smtClean="0"/>
              <a:t> slave, kills him</a:t>
            </a:r>
          </a:p>
          <a:p>
            <a:pPr lvl="1"/>
            <a:r>
              <a:rPr lang="en-CA" sz="3000" dirty="0" smtClean="0"/>
              <a:t>Flees Egypt, becomes shepherd</a:t>
            </a:r>
          </a:p>
          <a:p>
            <a:pPr lvl="1"/>
            <a:r>
              <a:rPr lang="en-CA" sz="3000" dirty="0" smtClean="0"/>
              <a:t>God speaks to Moses through burning bush </a:t>
            </a:r>
          </a:p>
          <a:p>
            <a:pPr lvl="1"/>
            <a:r>
              <a:rPr lang="en-CA" sz="3000" dirty="0" smtClean="0"/>
              <a:t>Moses returns to Egypt and pleads </a:t>
            </a:r>
            <a:r>
              <a:rPr lang="en-CA" sz="3000" dirty="0" err="1" smtClean="0"/>
              <a:t>Pharoah</a:t>
            </a:r>
            <a:r>
              <a:rPr lang="en-CA" sz="3000" dirty="0" smtClean="0"/>
              <a:t> to free the </a:t>
            </a:r>
            <a:r>
              <a:rPr lang="en-CA" sz="3000" dirty="0" err="1" smtClean="0"/>
              <a:t>Isrealites</a:t>
            </a:r>
            <a:r>
              <a:rPr lang="en-CA" sz="3000" dirty="0" smtClean="0"/>
              <a:t>, no luck</a:t>
            </a:r>
          </a:p>
          <a:p>
            <a:pPr lvl="1"/>
            <a:r>
              <a:rPr lang="en-CA" sz="3000" dirty="0" smtClean="0"/>
              <a:t>10 plagues (water to blood, frogs, locusts, boils, hail, darkness, flies, plagues, death of firstborn sons of Egyptians)</a:t>
            </a:r>
          </a:p>
          <a:p>
            <a:pPr lvl="1"/>
            <a:r>
              <a:rPr lang="en-CA" sz="3000" dirty="0" err="1" smtClean="0"/>
              <a:t>Isrealites</a:t>
            </a:r>
            <a:r>
              <a:rPr lang="en-CA" sz="3000" dirty="0" smtClean="0"/>
              <a:t> flee, Egyptian army chases</a:t>
            </a:r>
          </a:p>
          <a:p>
            <a:pPr lvl="1"/>
            <a:r>
              <a:rPr lang="en-CA" sz="3000" dirty="0" smtClean="0"/>
              <a:t>Moses parts Red Sea</a:t>
            </a:r>
          </a:p>
          <a:p>
            <a:pPr lvl="1"/>
            <a:r>
              <a:rPr lang="en-CA" sz="3000" dirty="0" err="1" smtClean="0"/>
              <a:t>Isrealites</a:t>
            </a:r>
            <a:r>
              <a:rPr lang="en-CA" sz="3000" dirty="0" smtClean="0"/>
              <a:t>  travel through desert, God gives them food and water</a:t>
            </a:r>
          </a:p>
          <a:p>
            <a:pPr lvl="1"/>
            <a:r>
              <a:rPr lang="en-CA" sz="3000" dirty="0" smtClean="0"/>
              <a:t>God gives Moses 10 Commandments on Mount Sinai</a:t>
            </a:r>
          </a:p>
          <a:p>
            <a:pPr lvl="1"/>
            <a:r>
              <a:rPr lang="en-CA" sz="3000" dirty="0" smtClean="0"/>
              <a:t>= Moses led his people to their homeland with God’s help</a:t>
            </a:r>
          </a:p>
          <a:p>
            <a:pPr lvl="1"/>
            <a:endParaRPr lang="en-CA" sz="3000" dirty="0" smtClean="0"/>
          </a:p>
          <a:p>
            <a:pPr lvl="1"/>
            <a:endParaRPr lang="en-CA" sz="3000" dirty="0" smtClean="0"/>
          </a:p>
        </p:txBody>
      </p:sp>
    </p:spTree>
    <p:extLst>
      <p:ext uri="{BB962C8B-B14F-4D97-AF65-F5344CB8AC3E}">
        <p14:creationId xmlns:p14="http://schemas.microsoft.com/office/powerpoint/2010/main" val="41977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I am the Lord your God, do not have false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8096688" cy="3636511"/>
          </a:xfrm>
        </p:spPr>
        <p:txBody>
          <a:bodyPr/>
          <a:lstStyle/>
          <a:p>
            <a:r>
              <a:rPr lang="en-CA" dirty="0" smtClean="0"/>
              <a:t>God made our world and created each one of us</a:t>
            </a:r>
          </a:p>
          <a:p>
            <a:r>
              <a:rPr lang="en-CA" dirty="0" smtClean="0"/>
              <a:t>He wants us to know that He loves us and that He will always be with us</a:t>
            </a:r>
          </a:p>
          <a:p>
            <a:r>
              <a:rPr lang="en-CA" dirty="0" smtClean="0"/>
              <a:t>There are times when we forget and we make other people and things more important – this is wrong</a:t>
            </a:r>
          </a:p>
          <a:p>
            <a:r>
              <a:rPr lang="en-CA" dirty="0" smtClean="0"/>
              <a:t>Have faith in God – he is the ultimate source of our existence</a:t>
            </a:r>
          </a:p>
          <a:p>
            <a:r>
              <a:rPr lang="en-CA" dirty="0" smtClean="0"/>
              <a:t>Don’t put material things or other idols before God</a:t>
            </a:r>
          </a:p>
          <a:p>
            <a:r>
              <a:rPr lang="en-CA" dirty="0" smtClean="0"/>
              <a:t>Don’t be overly superstitious (horoscopes, fortune-telling, </a:t>
            </a:r>
            <a:r>
              <a:rPr lang="en-CA" dirty="0" err="1" smtClean="0"/>
              <a:t>ouiji</a:t>
            </a:r>
            <a:r>
              <a:rPr lang="en-CA" dirty="0" smtClean="0"/>
              <a:t> boards,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1026" name="Picture 2" descr="Image result for do not have false g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261" y="2222287"/>
            <a:ext cx="21812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dern day id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70" y="5396651"/>
            <a:ext cx="2056653" cy="13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orshipping celebr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6" y="4706589"/>
            <a:ext cx="1809750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7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Do not take God’s name in vain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 not dishonour your own name or anyone else’s, especially God’s</a:t>
            </a:r>
          </a:p>
          <a:p>
            <a:r>
              <a:rPr lang="en-CA" dirty="0" smtClean="0"/>
              <a:t>Cursing, speaking disrespectfully</a:t>
            </a:r>
          </a:p>
          <a:p>
            <a:r>
              <a:rPr lang="en-CA" dirty="0" smtClean="0"/>
              <a:t>Misusing God’s name</a:t>
            </a:r>
            <a:endParaRPr lang="en-US" dirty="0"/>
          </a:p>
        </p:txBody>
      </p:sp>
      <p:pic>
        <p:nvPicPr>
          <p:cNvPr id="2050" name="Picture 2" descr="Image result for do not take gods name in v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2" b="23099"/>
          <a:stretch/>
        </p:blipFill>
        <p:spPr bwMode="auto">
          <a:xfrm>
            <a:off x="6297704" y="4040542"/>
            <a:ext cx="4876800" cy="26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22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Keep Holy the Lord’s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562786" cy="3636511"/>
          </a:xfrm>
        </p:spPr>
        <p:txBody>
          <a:bodyPr/>
          <a:lstStyle/>
          <a:p>
            <a:r>
              <a:rPr lang="en-CA" dirty="0" smtClean="0"/>
              <a:t>God wants us to have a day of rest, when we can put aside our work and just think of how much we are loved by God – Sunday</a:t>
            </a:r>
          </a:p>
          <a:p>
            <a:r>
              <a:rPr lang="en-CA" dirty="0" smtClean="0"/>
              <a:t>Holy day of obligation</a:t>
            </a:r>
          </a:p>
          <a:p>
            <a:r>
              <a:rPr lang="en-CA" dirty="0" smtClean="0"/>
              <a:t>Going to church on Sunday to spend time with God, listen to His word and pray for ourselves and others</a:t>
            </a:r>
            <a:endParaRPr lang="en-US" dirty="0"/>
          </a:p>
        </p:txBody>
      </p:sp>
      <p:pic>
        <p:nvPicPr>
          <p:cNvPr id="3074" name="Picture 2" descr="Image result for keep holy the sabbath da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98" y="2895860"/>
            <a:ext cx="4000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Honour your mother and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Parents are your best teachers</a:t>
            </a:r>
          </a:p>
          <a:p>
            <a:r>
              <a:rPr lang="en-CA" dirty="0" smtClean="0"/>
              <a:t>Respect your family and care for their well-being</a:t>
            </a:r>
            <a:endParaRPr lang="en-US" dirty="0"/>
          </a:p>
        </p:txBody>
      </p:sp>
      <p:pic>
        <p:nvPicPr>
          <p:cNvPr id="4098" name="Picture 2" descr="Image result for honor your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35" y="2953204"/>
            <a:ext cx="3866963" cy="29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3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Do not 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1" y="2222287"/>
            <a:ext cx="6456147" cy="3636511"/>
          </a:xfrm>
        </p:spPr>
        <p:txBody>
          <a:bodyPr/>
          <a:lstStyle/>
          <a:p>
            <a:r>
              <a:rPr lang="en-CA" dirty="0" smtClean="0"/>
              <a:t>God gave us life, we should treat it with respect</a:t>
            </a:r>
          </a:p>
          <a:p>
            <a:r>
              <a:rPr lang="en-CA" dirty="0" smtClean="0"/>
              <a:t>When we fight, or do disrespectful things, we are killing the special joy and peace that is given to us by God</a:t>
            </a:r>
          </a:p>
          <a:p>
            <a:r>
              <a:rPr lang="en-CA" dirty="0" smtClean="0"/>
              <a:t>Live in peace with others</a:t>
            </a:r>
          </a:p>
          <a:p>
            <a:r>
              <a:rPr lang="en-CA" dirty="0" smtClean="0"/>
              <a:t>Respect your body</a:t>
            </a:r>
          </a:p>
          <a:p>
            <a:r>
              <a:rPr lang="en-CA" dirty="0" smtClean="0"/>
              <a:t>Abortion, suicide, fighting, endangering your life or life of others</a:t>
            </a:r>
            <a:endParaRPr lang="en-US" dirty="0"/>
          </a:p>
        </p:txBody>
      </p:sp>
      <p:pic>
        <p:nvPicPr>
          <p:cNvPr id="5122" name="Picture 2" descr="Image result for abor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7" y="2222287"/>
            <a:ext cx="2617507" cy="15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eth before and af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96" y="4040542"/>
            <a:ext cx="2709582" cy="15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nimals are not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2" y="4473701"/>
            <a:ext cx="1892487" cy="18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9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Do not commit adultery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846112" cy="3636511"/>
          </a:xfrm>
        </p:spPr>
        <p:txBody>
          <a:bodyPr/>
          <a:lstStyle/>
          <a:p>
            <a:r>
              <a:rPr lang="en-CA" dirty="0" smtClean="0"/>
              <a:t>Mostly for married people</a:t>
            </a:r>
          </a:p>
          <a:p>
            <a:r>
              <a:rPr lang="en-CA" dirty="0" smtClean="0"/>
              <a:t>When 2 people get married, they promise to share their love only with each other</a:t>
            </a:r>
            <a:endParaRPr lang="en-US" dirty="0"/>
          </a:p>
        </p:txBody>
      </p:sp>
      <p:pic>
        <p:nvPicPr>
          <p:cNvPr id="6146" name="Picture 2" descr="Image result for adulter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99" y="2562691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3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Do not steal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447617" cy="3636511"/>
          </a:xfrm>
        </p:spPr>
        <p:txBody>
          <a:bodyPr/>
          <a:lstStyle/>
          <a:p>
            <a:r>
              <a:rPr lang="en-CA" dirty="0" smtClean="0"/>
              <a:t>Selfish and harmful</a:t>
            </a:r>
          </a:p>
          <a:p>
            <a:r>
              <a:rPr lang="en-CA" dirty="0" smtClean="0"/>
              <a:t>Everyone has a right to what belongs to them</a:t>
            </a:r>
          </a:p>
          <a:p>
            <a:r>
              <a:rPr lang="en-CA" dirty="0" smtClean="0"/>
              <a:t>Cheating, not returning what is found/borrowed, not paying just wages, bribery, fraud</a:t>
            </a:r>
            <a:endParaRPr lang="en-US" dirty="0"/>
          </a:p>
        </p:txBody>
      </p:sp>
      <p:pic>
        <p:nvPicPr>
          <p:cNvPr id="7170" name="Picture 2" descr="Image result for do not cheat on a test or steal ans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29" y="271630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77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8795</TotalTime>
  <Words>539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Quotable</vt:lpstr>
      <vt:lpstr>The Ten Commandments</vt:lpstr>
      <vt:lpstr>Brief History</vt:lpstr>
      <vt:lpstr>1. I am the Lord your God, do not have false Gods</vt:lpstr>
      <vt:lpstr>2. Do not take God’s name in vain</vt:lpstr>
      <vt:lpstr>3. Keep Holy the Lord’s day</vt:lpstr>
      <vt:lpstr>4. Honour your mother and father</vt:lpstr>
      <vt:lpstr>5. Do not kill</vt:lpstr>
      <vt:lpstr>6. Do not commit adultery</vt:lpstr>
      <vt:lpstr>7. Do not steal</vt:lpstr>
      <vt:lpstr>8. Do not lie</vt:lpstr>
      <vt:lpstr>9. Honour your neighbour’s wife</vt:lpstr>
      <vt:lpstr>Honour your neighbour’s goods</vt:lpstr>
    </vt:vector>
  </TitlesOfParts>
  <Company>NCDSB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Ten Commandments</dc:title>
  <dc:creator>Jones, James</dc:creator>
  <cp:lastModifiedBy>Fanfara, Ewelina</cp:lastModifiedBy>
  <cp:revision>18</cp:revision>
  <dcterms:created xsi:type="dcterms:W3CDTF">2017-09-20T12:52:34Z</dcterms:created>
  <dcterms:modified xsi:type="dcterms:W3CDTF">2019-02-19T14:39:06Z</dcterms:modified>
</cp:coreProperties>
</file>