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39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190-4711-4549-ABF2-F1A189A44170}" type="datetimeFigureOut">
              <a:rPr lang="en-CA" smtClean="0"/>
              <a:pPr/>
              <a:t>25/02/2019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66E9-178D-45FD-86E1-7BCAE3044A9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190-4711-4549-ABF2-F1A189A44170}" type="datetimeFigureOut">
              <a:rPr lang="en-CA" smtClean="0"/>
              <a:pPr/>
              <a:t>25/02/2019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66E9-178D-45FD-86E1-7BCAE3044A9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190-4711-4549-ABF2-F1A189A44170}" type="datetimeFigureOut">
              <a:rPr lang="en-CA" smtClean="0"/>
              <a:pPr/>
              <a:t>25/02/2019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66E9-178D-45FD-86E1-7BCAE3044A9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190-4711-4549-ABF2-F1A189A44170}" type="datetimeFigureOut">
              <a:rPr lang="en-CA" smtClean="0"/>
              <a:pPr/>
              <a:t>25/02/2019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66E9-178D-45FD-86E1-7BCAE3044A9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190-4711-4549-ABF2-F1A189A44170}" type="datetimeFigureOut">
              <a:rPr lang="en-CA" smtClean="0"/>
              <a:pPr/>
              <a:t>25/02/2019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66E9-178D-45FD-86E1-7BCAE3044A9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190-4711-4549-ABF2-F1A189A44170}" type="datetimeFigureOut">
              <a:rPr lang="en-CA" smtClean="0"/>
              <a:pPr/>
              <a:t>25/02/2019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66E9-178D-45FD-86E1-7BCAE3044A9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190-4711-4549-ABF2-F1A189A44170}" type="datetimeFigureOut">
              <a:rPr lang="en-CA" smtClean="0"/>
              <a:pPr/>
              <a:t>25/02/2019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66E9-178D-45FD-86E1-7BCAE3044A9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190-4711-4549-ABF2-F1A189A44170}" type="datetimeFigureOut">
              <a:rPr lang="en-CA" smtClean="0"/>
              <a:pPr/>
              <a:t>25/02/2019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66E9-178D-45FD-86E1-7BCAE3044A9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190-4711-4549-ABF2-F1A189A44170}" type="datetimeFigureOut">
              <a:rPr lang="en-CA" smtClean="0"/>
              <a:pPr/>
              <a:t>25/02/2019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66E9-178D-45FD-86E1-7BCAE3044A9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190-4711-4549-ABF2-F1A189A44170}" type="datetimeFigureOut">
              <a:rPr lang="en-CA" smtClean="0"/>
              <a:pPr/>
              <a:t>25/02/2019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66E9-178D-45FD-86E1-7BCAE3044A9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190-4711-4549-ABF2-F1A189A44170}" type="datetimeFigureOut">
              <a:rPr lang="en-CA" smtClean="0"/>
              <a:pPr/>
              <a:t>25/02/2019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6066E9-178D-45FD-86E1-7BCAE3044A9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50E190-4711-4549-ABF2-F1A189A44170}" type="datetimeFigureOut">
              <a:rPr lang="en-CA" smtClean="0"/>
              <a:pPr/>
              <a:t>25/02/2019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6066E9-178D-45FD-86E1-7BCAE3044A90}" type="slidenum">
              <a:rPr lang="en-CA" smtClean="0"/>
              <a:pPr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a/url?sa=i&amp;rct=j&amp;q=&amp;esrc=s&amp;source=images&amp;cd=&amp;cad=rja&amp;uact=8&amp;ved=0CAcQjRw&amp;url=http://ontariomathresources.ca/extras/field-trips/&amp;ei=HbfLVI5_yqbIBNm1gsgH&amp;bvm=bv.84607526,d.aWw&amp;psig=AFQjCNFqWLbg35g4OYupLs1d1Cj-zOmVtQ&amp;ust=1422723219054012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www.google.ca/url?sa=i&amp;rct=j&amp;q=&amp;esrc=s&amp;source=images&amp;cd=&amp;cad=rja&amp;uact=8&amp;ved=0CAcQjRw&amp;url=http://www.openbookontario.com/news/recommended_reads_thunder_bay_area&amp;ei=lbfLVM_bG4GNyAT60ILABw&amp;bvm=bv.84607526,d.aWw&amp;psig=AFQjCNErxos7mG0PwvmTtD-4bfnStsXqVw&amp;ust=142272332958812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CA" sz="3600" dirty="0" smtClean="0"/>
              <a:t/>
            </a:r>
            <a:br>
              <a:rPr lang="en-CA" sz="3600" dirty="0" smtClean="0"/>
            </a:br>
            <a:r>
              <a:rPr lang="en-CA" sz="4800" dirty="0" smtClean="0"/>
              <a:t>SPIES: Spiritual Dimension</a:t>
            </a:r>
            <a:r>
              <a:rPr lang="en-CA" sz="3600" dirty="0" smtClean="0"/>
              <a:t/>
            </a:r>
            <a:br>
              <a:rPr lang="en-CA" sz="3600" dirty="0" smtClean="0"/>
            </a:br>
            <a:r>
              <a:rPr lang="en-CA" sz="3600" dirty="0"/>
              <a:t/>
            </a:r>
            <a:br>
              <a:rPr lang="en-CA" sz="3600" dirty="0"/>
            </a:br>
            <a:r>
              <a:rPr lang="en-CA" sz="3600" dirty="0" smtClean="0"/>
              <a:t>Is </a:t>
            </a:r>
            <a:r>
              <a:rPr lang="en-CA" sz="3600" dirty="0" smtClean="0"/>
              <a:t>Religion a Trip or a Journey    </a:t>
            </a:r>
            <a:endParaRPr lang="en-CA" sz="3600" dirty="0"/>
          </a:p>
        </p:txBody>
      </p:sp>
      <p:pic>
        <p:nvPicPr>
          <p:cNvPr id="1026" name="Picture 2" descr="https://encrypted-tbn1.gstatic.com/images?q=tbn:ANd9GcR6JSn8xiZ1_OwlutUuhzUv5WUjoy8VjY8_udR2cDtEeklSAjMM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501008"/>
            <a:ext cx="2454796" cy="2709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2.gstatic.com/images?q=tbn:ANd9GcQb-pS26XVZAd8-AijYOXZviqycMpXbgv6p0LYpOcaJgyghPPXS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296287"/>
            <a:ext cx="2085975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This question presents an interesting view when considering our spiritual development.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Before we can answer the question we must be sure that we understand the definition of each term.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Trip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To travel a relatively short duration to a particular destination and back again. </a:t>
            </a:r>
          </a:p>
          <a:p>
            <a:endParaRPr lang="en-CA" dirty="0"/>
          </a:p>
          <a:p>
            <a:r>
              <a:rPr lang="en-CA" dirty="0" smtClean="0"/>
              <a:t>Usually for a specific purpose.</a:t>
            </a:r>
          </a:p>
          <a:p>
            <a:endParaRPr lang="en-CA" dirty="0"/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CA" dirty="0">
              <a:solidFill>
                <a:srgbClr val="DD4B39"/>
              </a:solidFill>
            </a:endParaRPr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149080"/>
            <a:ext cx="24003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Journey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gradual passing from one state to another. </a:t>
            </a:r>
          </a:p>
          <a:p>
            <a:endParaRPr lang="en-CA" dirty="0"/>
          </a:p>
          <a:p>
            <a:r>
              <a:rPr lang="en-CA" dirty="0" smtClean="0"/>
              <a:t>Regarded as more advanced or in-depth when compared to a trip.</a:t>
            </a:r>
          </a:p>
          <a:p>
            <a:endParaRPr lang="en-CA" dirty="0" smtClean="0"/>
          </a:p>
          <a:p>
            <a:r>
              <a:rPr lang="en-CA" dirty="0" smtClean="0"/>
              <a:t>A spiritual example might be….. Innocence to Mature Awareness </a:t>
            </a:r>
            <a:endParaRPr lang="en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941168"/>
            <a:ext cx="2736304" cy="1705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3084952"/>
          </a:xfrm>
        </p:spPr>
        <p:txBody>
          <a:bodyPr>
            <a:noAutofit/>
          </a:bodyPr>
          <a:lstStyle/>
          <a:p>
            <a:r>
              <a:rPr lang="en-CA" sz="7200" dirty="0" smtClean="0"/>
              <a:t>RELIGION CAN BE SEEN AS BOTH A TRIP AND A JOURNEY</a:t>
            </a:r>
            <a:endParaRPr lang="en-CA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73216"/>
            <a:ext cx="8229600" cy="951384"/>
          </a:xfrm>
        </p:spPr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Religion as a TRIP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Religion is finding answers to textbook questions.</a:t>
            </a:r>
          </a:p>
          <a:p>
            <a:r>
              <a:rPr lang="en-CA" dirty="0" smtClean="0"/>
              <a:t>Religion gives students answers, facts, questions with definite answers.</a:t>
            </a:r>
          </a:p>
          <a:p>
            <a:r>
              <a:rPr lang="en-CA" dirty="0" smtClean="0"/>
              <a:t>Religion involves learning the expected and predictable.</a:t>
            </a:r>
          </a:p>
          <a:p>
            <a:r>
              <a:rPr lang="en-CA" dirty="0" smtClean="0"/>
              <a:t>Religion is asking, “What am I supposed to believe?”</a:t>
            </a:r>
          </a:p>
          <a:p>
            <a:r>
              <a:rPr lang="en-CA" dirty="0" smtClean="0"/>
              <a:t>Religious language is philosophical language about God as He is in Himself.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Religion as a JOURNEY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Religion is discovering open questions which need life answers. (Answers which we discover by living them.)</a:t>
            </a:r>
          </a:p>
          <a:p>
            <a:r>
              <a:rPr lang="en-CA" dirty="0" smtClean="0"/>
              <a:t>Religion is a life-long search, with open-ended questions.</a:t>
            </a:r>
          </a:p>
          <a:p>
            <a:r>
              <a:rPr lang="en-CA" dirty="0" smtClean="0"/>
              <a:t>Religion is waiting on the unexpected.</a:t>
            </a:r>
          </a:p>
          <a:p>
            <a:r>
              <a:rPr lang="en-CA" dirty="0" smtClean="0"/>
              <a:t>Religion is looking at life with a new, fresh perspective.</a:t>
            </a:r>
          </a:p>
          <a:p>
            <a:r>
              <a:rPr lang="en-CA" dirty="0" smtClean="0"/>
              <a:t>Religious language involves story telling about the ways in which God shares himself with people.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9893</TotalTime>
  <Words>220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Constantia</vt:lpstr>
      <vt:lpstr>Wingdings 2</vt:lpstr>
      <vt:lpstr>Flow</vt:lpstr>
      <vt:lpstr> SPIES: Spiritual Dimension  Is Religion a Trip or a Journey    </vt:lpstr>
      <vt:lpstr>PowerPoint Presentation</vt:lpstr>
      <vt:lpstr>Trip</vt:lpstr>
      <vt:lpstr>Journey</vt:lpstr>
      <vt:lpstr>RELIGION CAN BE SEEN AS BOTH A TRIP AND A JOURNEY</vt:lpstr>
      <vt:lpstr>Religion as a TRIP</vt:lpstr>
      <vt:lpstr>Religion as a JOURNEY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ways to be smart</dc:title>
  <dc:creator>owner</dc:creator>
  <cp:lastModifiedBy>Fanfara, Ewelina</cp:lastModifiedBy>
  <cp:revision>13</cp:revision>
  <dcterms:created xsi:type="dcterms:W3CDTF">2012-02-26T15:32:04Z</dcterms:created>
  <dcterms:modified xsi:type="dcterms:W3CDTF">2019-03-04T14:23:11Z</dcterms:modified>
</cp:coreProperties>
</file>