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77075" cy="9369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w Cen MT" pitchFamily="34" charset="0"/>
              </a:defRPr>
            </a:lvl1pPr>
          </a:lstStyle>
          <a:p>
            <a:endParaRPr lang="en-CA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w Cen MT" pitchFamily="34" charset="0"/>
              </a:defRPr>
            </a:lvl1pPr>
          </a:lstStyle>
          <a:p>
            <a:fld id="{ED082A57-1691-4BD8-9103-F630E9ED0168}" type="datetimeFigureOut">
              <a:rPr lang="en-CA"/>
              <a:pPr/>
              <a:t>25/02/2019</a:t>
            </a:fld>
            <a:endParaRPr lang="en-CA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952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w Cen MT" pitchFamily="34" charset="0"/>
              </a:defRPr>
            </a:lvl1pPr>
          </a:lstStyle>
          <a:p>
            <a:endParaRPr lang="en-CA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89952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w Cen MT" pitchFamily="34" charset="0"/>
              </a:defRPr>
            </a:lvl1pPr>
          </a:lstStyle>
          <a:p>
            <a:fld id="{1051FC20-CF06-422E-8C4D-7BA8C53466D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2660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3F6584-FF5A-47B6-997C-33594EBCC4F8}" type="datetimeFigureOut">
              <a:rPr lang="en-CA"/>
              <a:pPr>
                <a:defRPr/>
              </a:pPr>
              <a:t>25/02/2019</a:t>
            </a:fld>
            <a:endParaRPr lang="en-CA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1BCFECE-C65B-4763-9125-5D8E563101F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1E8D8-2DE9-417E-84D7-749FDAB3D00F}" type="datetimeFigureOut">
              <a:rPr lang="en-CA"/>
              <a:pPr>
                <a:defRPr/>
              </a:pPr>
              <a:t>25/02/2019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514DB-72A7-4D93-B789-4D55F80AF96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E159-5C23-46AC-8C61-4867AA3DF1AA}" type="datetimeFigureOut">
              <a:rPr lang="en-CA"/>
              <a:pPr>
                <a:defRPr/>
              </a:pPr>
              <a:t>25/02/2019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65AD5-788B-455B-83E6-F857B3A70B0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9003C-E020-4D18-9B69-EE6027D9310F}" type="datetimeFigureOut">
              <a:rPr lang="en-CA"/>
              <a:pPr>
                <a:defRPr/>
              </a:pPr>
              <a:t>25/02/2019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8171-226E-48CE-84AB-C8435B05DEB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ECE11-53FB-498D-A541-8A880F9C547B}" type="datetimeFigureOut">
              <a:rPr lang="en-CA"/>
              <a:pPr>
                <a:defRPr/>
              </a:pPr>
              <a:t>25/02/2019</a:t>
            </a:fld>
            <a:endParaRPr lang="en-CA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94A802-CB18-4390-887C-6995576DCD8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AB7258-FD33-435F-8E19-6768289FB4FA}" type="datetimeFigureOut">
              <a:rPr lang="en-CA"/>
              <a:pPr>
                <a:defRPr/>
              </a:pPr>
              <a:t>25/02/2019</a:t>
            </a:fld>
            <a:endParaRPr lang="en-CA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7F2185-E451-4009-87F3-0480D3F3D1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8811A89-6565-44A6-98F3-6DD2B2A42271}" type="datetimeFigureOut">
              <a:rPr lang="en-CA"/>
              <a:pPr>
                <a:defRPr/>
              </a:pPr>
              <a:t>25/02/2019</a:t>
            </a:fld>
            <a:endParaRPr lang="en-CA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5A4782B-EC60-40A0-BDC3-EE3B1987C68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79CDE-43F1-4A5D-BDB5-096E0E16911B}" type="datetimeFigureOut">
              <a:rPr lang="en-CA"/>
              <a:pPr>
                <a:defRPr/>
              </a:pPr>
              <a:t>25/02/2019</a:t>
            </a:fld>
            <a:endParaRPr lang="en-CA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1B62C-C023-47B0-B536-2D0FCFD1B6B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1FD7D-CE41-4E28-90AF-DC0C854D5119}" type="datetimeFigureOut">
              <a:rPr lang="en-CA"/>
              <a:pPr>
                <a:defRPr/>
              </a:pPr>
              <a:t>25/02/2019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70E09B7-EE2A-4CEE-82FD-E39DE8966A7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067CA-8374-4113-B0C3-4E622D33DA54}" type="datetimeFigureOut">
              <a:rPr lang="en-CA"/>
              <a:pPr>
                <a:defRPr/>
              </a:pPr>
              <a:t>25/02/2019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DDBBE-20DC-428E-89B3-98854833D63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7DA039-181D-4F62-906A-B524983BCB20}" type="datetimeFigureOut">
              <a:rPr lang="en-CA"/>
              <a:pPr>
                <a:defRPr/>
              </a:pPr>
              <a:t>25/02/2019</a:t>
            </a:fld>
            <a:endParaRPr lang="en-CA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976F3701-25DD-42D2-B30E-00AA237D1A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C2A3D3-E2A0-4A8E-A7D1-072073DC87D1}" type="datetimeFigureOut">
              <a:rPr lang="en-CA"/>
              <a:pPr>
                <a:defRPr/>
              </a:pPr>
              <a:t>25/02/2019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A3E034-CD51-40A5-BB72-028F59FAD3C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Stages of Faith</a:t>
            </a:r>
            <a:endParaRPr lang="en-CA" dirty="0"/>
          </a:p>
        </p:txBody>
      </p:sp>
      <p:pic>
        <p:nvPicPr>
          <p:cNvPr id="13314" name="Picture 2" descr="http://petetheplanner.com/wp-content/uploads/2012/01/four_st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549275"/>
            <a:ext cx="584835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Stages of Faith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CA" smtClean="0"/>
              <a:t>There are 3 main stages through which our faith passes:</a:t>
            </a:r>
          </a:p>
          <a:p>
            <a:endParaRPr lang="en-CA" smtClean="0"/>
          </a:p>
          <a:p>
            <a:r>
              <a:rPr lang="en-CA" smtClean="0"/>
              <a:t>The Childhood Stage</a:t>
            </a:r>
          </a:p>
          <a:p>
            <a:r>
              <a:rPr lang="en-CA" smtClean="0"/>
              <a:t>The Adolescent Stage</a:t>
            </a:r>
          </a:p>
          <a:p>
            <a:r>
              <a:rPr lang="en-CA" smtClean="0"/>
              <a:t>The Adult Stage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The Childhood Stage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CA" smtClean="0"/>
              <a:t>We are born into a particular religion and our faith comes from what our parents teach us.</a:t>
            </a:r>
          </a:p>
        </p:txBody>
      </p:sp>
      <p:pic>
        <p:nvPicPr>
          <p:cNvPr id="15363" name="Picture 2" descr="http://www.child-development-guide.com/image-files/add-adhd-in-childho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2997200"/>
            <a:ext cx="5184775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The Adolescent Stage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CA" dirty="0" smtClean="0"/>
              <a:t>It is the most </a:t>
            </a:r>
            <a:r>
              <a:rPr lang="en-CA" b="1" dirty="0" smtClean="0"/>
              <a:t>important stage </a:t>
            </a:r>
            <a:r>
              <a:rPr lang="en-CA" dirty="0" smtClean="0"/>
              <a:t>because </a:t>
            </a:r>
            <a:r>
              <a:rPr lang="en-CA" smtClean="0"/>
              <a:t>we begin to question what we have been told so far.</a:t>
            </a:r>
          </a:p>
          <a:p>
            <a:r>
              <a:rPr lang="en-CA" dirty="0" smtClean="0"/>
              <a:t>We begin to ask questions and find out answers for ourselves.</a:t>
            </a:r>
          </a:p>
        </p:txBody>
      </p:sp>
      <p:pic>
        <p:nvPicPr>
          <p:cNvPr id="16387" name="Picture 2" descr="http://www.kidlead.com/files/Pictures/tee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4149725"/>
            <a:ext cx="36925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smtClean="0"/>
              <a:t>The Adult Stage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CA" smtClean="0"/>
              <a:t>We make our decisions by ourselves and we have faith in the choices that we have made.</a:t>
            </a:r>
          </a:p>
          <a:p>
            <a:r>
              <a:rPr lang="en-CA" smtClean="0"/>
              <a:t>This stage is never complete because we always have questions about matters of faith.</a:t>
            </a:r>
          </a:p>
        </p:txBody>
      </p:sp>
      <p:pic>
        <p:nvPicPr>
          <p:cNvPr id="17411" name="Picture 2" descr="http://www.micklands.reading.sch.uk/WebImages/group_adult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3768" y="3717032"/>
            <a:ext cx="4012158" cy="3014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9840</TotalTime>
  <Words>117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Tw Cen MT</vt:lpstr>
      <vt:lpstr>Wingdings</vt:lpstr>
      <vt:lpstr>Wingdings 2</vt:lpstr>
      <vt:lpstr>Median</vt:lpstr>
      <vt:lpstr>Stages of Faith</vt:lpstr>
      <vt:lpstr>Stages of Faith</vt:lpstr>
      <vt:lpstr>The Childhood Stage</vt:lpstr>
      <vt:lpstr>The Adolescent Stage</vt:lpstr>
      <vt:lpstr>The Adult Stage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Stages of Faith</dc:title>
  <dc:creator>owner</dc:creator>
  <cp:lastModifiedBy>Fanfara, Ewelina</cp:lastModifiedBy>
  <cp:revision>5</cp:revision>
  <dcterms:created xsi:type="dcterms:W3CDTF">2012-05-15T21:00:01Z</dcterms:created>
  <dcterms:modified xsi:type="dcterms:W3CDTF">2019-03-04T14:23:00Z</dcterms:modified>
</cp:coreProperties>
</file>