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BC7867A-5C4F-4DCA-BD97-2D94D3281893}" type="datetimeFigureOut">
              <a:rPr lang="en-CA" smtClean="0"/>
              <a:t>25/02/2019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C675CB-40B9-47B0-90D8-DBDBBC6571A4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7867A-5C4F-4DCA-BD97-2D94D3281893}" type="datetimeFigureOut">
              <a:rPr lang="en-CA" smtClean="0"/>
              <a:t>25/02/2019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75CB-40B9-47B0-90D8-DBDBBC6571A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BC7867A-5C4F-4DCA-BD97-2D94D3281893}" type="datetimeFigureOut">
              <a:rPr lang="en-CA" smtClean="0"/>
              <a:t>25/02/2019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FC675CB-40B9-47B0-90D8-DBDBBC6571A4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7867A-5C4F-4DCA-BD97-2D94D3281893}" type="datetimeFigureOut">
              <a:rPr lang="en-CA" smtClean="0"/>
              <a:t>25/02/2019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C675CB-40B9-47B0-90D8-DBDBBC6571A4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7867A-5C4F-4DCA-BD97-2D94D3281893}" type="datetimeFigureOut">
              <a:rPr lang="en-CA" smtClean="0"/>
              <a:t>25/02/2019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FC675CB-40B9-47B0-90D8-DBDBBC6571A4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BC7867A-5C4F-4DCA-BD97-2D94D3281893}" type="datetimeFigureOut">
              <a:rPr lang="en-CA" smtClean="0"/>
              <a:t>25/02/2019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C675CB-40B9-47B0-90D8-DBDBBC6571A4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BC7867A-5C4F-4DCA-BD97-2D94D3281893}" type="datetimeFigureOut">
              <a:rPr lang="en-CA" smtClean="0"/>
              <a:t>25/02/2019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C675CB-40B9-47B0-90D8-DBDBBC6571A4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7867A-5C4F-4DCA-BD97-2D94D3281893}" type="datetimeFigureOut">
              <a:rPr lang="en-CA" smtClean="0"/>
              <a:t>25/02/2019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C675CB-40B9-47B0-90D8-DBDBBC6571A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7867A-5C4F-4DCA-BD97-2D94D3281893}" type="datetimeFigureOut">
              <a:rPr lang="en-CA" smtClean="0"/>
              <a:t>25/02/2019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C675CB-40B9-47B0-90D8-DBDBBC6571A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7867A-5C4F-4DCA-BD97-2D94D3281893}" type="datetimeFigureOut">
              <a:rPr lang="en-CA" smtClean="0"/>
              <a:t>25/02/2019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C675CB-40B9-47B0-90D8-DBDBBC6571A4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BC7867A-5C4F-4DCA-BD97-2D94D3281893}" type="datetimeFigureOut">
              <a:rPr lang="en-CA" smtClean="0"/>
              <a:t>25/02/2019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FC675CB-40B9-47B0-90D8-DBDBBC6571A4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C7867A-5C4F-4DCA-BD97-2D94D3281893}" type="datetimeFigureOut">
              <a:rPr lang="en-CA" smtClean="0"/>
              <a:t>25/02/2019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C675CB-40B9-47B0-90D8-DBDBBC6571A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Levels of Faith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Levels of Faith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Transition from childhood faith to adulthood faith takes place at 3 levels.</a:t>
            </a:r>
          </a:p>
          <a:p>
            <a:endParaRPr lang="en-CA" dirty="0" smtClean="0"/>
          </a:p>
          <a:p>
            <a:r>
              <a:rPr lang="en-CA" dirty="0" smtClean="0"/>
              <a:t>Mind</a:t>
            </a:r>
          </a:p>
          <a:p>
            <a:r>
              <a:rPr lang="en-CA" dirty="0" smtClean="0"/>
              <a:t>Heart</a:t>
            </a:r>
          </a:p>
          <a:p>
            <a:r>
              <a:rPr lang="en-CA" dirty="0" smtClean="0"/>
              <a:t>Soul</a:t>
            </a:r>
            <a:endParaRPr lang="en-CA" dirty="0"/>
          </a:p>
        </p:txBody>
      </p:sp>
      <p:pic>
        <p:nvPicPr>
          <p:cNvPr id="1026" name="Picture 2" descr="http://arohalife.com/wp-content/uploads/2012/02/Faith-Road-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780928"/>
            <a:ext cx="4392488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Mind Level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This refers to the questioning process that takes place. </a:t>
            </a:r>
            <a:r>
              <a:rPr lang="en-CA" dirty="0" err="1" smtClean="0"/>
              <a:t>ie</a:t>
            </a:r>
            <a:r>
              <a:rPr lang="en-CA" dirty="0" smtClean="0"/>
              <a:t>. Is there really a God?</a:t>
            </a:r>
            <a:endParaRPr lang="en-CA" dirty="0"/>
          </a:p>
        </p:txBody>
      </p:sp>
      <p:pic>
        <p:nvPicPr>
          <p:cNvPr id="27650" name="Picture 2" descr="http://zazenlife.com/wp-content/uploads/2011/12/power_of_your_subconscious_mi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924944"/>
            <a:ext cx="3305175" cy="3295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Heart Level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This level involves opening our heart to love.</a:t>
            </a:r>
          </a:p>
          <a:p>
            <a:r>
              <a:rPr lang="en-CA" dirty="0" smtClean="0"/>
              <a:t>When we open our heart to love another person, we open it to God also.</a:t>
            </a:r>
          </a:p>
          <a:p>
            <a:r>
              <a:rPr lang="en-CA" dirty="0" smtClean="0"/>
              <a:t>“God is love and whoever lives in love, lives in God and God lives in him”</a:t>
            </a:r>
            <a:endParaRPr lang="en-CA" dirty="0"/>
          </a:p>
        </p:txBody>
      </p:sp>
      <p:pic>
        <p:nvPicPr>
          <p:cNvPr id="28674" name="Picture 2" descr="http://upload.wikimedia.org/wikipedia/commons/2/21/Love_heart_uidaodjsdse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221088"/>
            <a:ext cx="2987080" cy="2414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Soul Level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This level involves a choice. We are free to believe in what we choose.</a:t>
            </a:r>
          </a:p>
          <a:p>
            <a:r>
              <a:rPr lang="en-CA" dirty="0" smtClean="0"/>
              <a:t>God does not force us to believe in God, it is simply an invitation.</a:t>
            </a:r>
            <a:endParaRPr lang="en-CA" dirty="0"/>
          </a:p>
        </p:txBody>
      </p:sp>
      <p:pic>
        <p:nvPicPr>
          <p:cNvPr id="29698" name="Picture 2" descr="http://antonvandenberg.files.wordpress.com/2011/01/soul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717032"/>
            <a:ext cx="3859560" cy="29618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Faith is a process that can take an entire lifetime. We are constantly questioning and changing what we believe in and how deep our faith runs.</a:t>
            </a:r>
          </a:p>
          <a:p>
            <a:endParaRPr lang="en-CA" dirty="0" smtClean="0"/>
          </a:p>
          <a:p>
            <a:r>
              <a:rPr lang="en-CA" dirty="0" smtClean="0"/>
              <a:t>It is never a “one time” decision.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</TotalTime>
  <Words>162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Wingdings</vt:lpstr>
      <vt:lpstr>Wingdings 2</vt:lpstr>
      <vt:lpstr>Median</vt:lpstr>
      <vt:lpstr>Levels of Faith</vt:lpstr>
      <vt:lpstr>Levels of Faith </vt:lpstr>
      <vt:lpstr>Mind Level</vt:lpstr>
      <vt:lpstr>Heart Level</vt:lpstr>
      <vt:lpstr>Soul Level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Levels of Faith</dc:title>
  <dc:creator>owner</dc:creator>
  <cp:lastModifiedBy>Fanfara, Ewelina</cp:lastModifiedBy>
  <cp:revision>1</cp:revision>
  <dcterms:created xsi:type="dcterms:W3CDTF">2012-05-15T20:51:23Z</dcterms:created>
  <dcterms:modified xsi:type="dcterms:W3CDTF">2019-02-25T18:12:23Z</dcterms:modified>
</cp:coreProperties>
</file>