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2" autoAdjust="0"/>
    <p:restoredTop sz="94660"/>
  </p:normalViewPr>
  <p:slideViewPr>
    <p:cSldViewPr>
      <p:cViewPr varScale="1">
        <p:scale>
          <a:sx n="61" d="100"/>
          <a:sy n="61" d="100"/>
        </p:scale>
        <p:origin x="1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5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9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8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5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5403-A71B-4636-83C9-88F5CCDC59A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A244-374C-4977-AD76-468CE7C7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9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04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THE EIGHT BEATITUDES OF JESUS 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JJ Tissot - Jesus at the Sermon on the Moun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291465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8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Seventh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 </a:t>
            </a:r>
            <a:r>
              <a:rPr lang="en-US" i="1" u="sng" dirty="0" smtClean="0">
                <a:solidFill>
                  <a:srgbClr val="0070C0"/>
                </a:solidFill>
              </a:rPr>
              <a:t>peacemakers</a:t>
            </a:r>
            <a:r>
              <a:rPr lang="en-US" i="1" dirty="0" smtClean="0">
                <a:solidFill>
                  <a:srgbClr val="0070C0"/>
                </a:solidFill>
              </a:rPr>
              <a:t>, for they shall be called children of God”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Its about being </a:t>
            </a:r>
            <a:r>
              <a:rPr lang="en-US" u="sng" dirty="0" smtClean="0">
                <a:solidFill>
                  <a:srgbClr val="00B050"/>
                </a:solidFill>
              </a:rPr>
              <a:t>peaceful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u="sng" dirty="0" smtClean="0">
                <a:solidFill>
                  <a:srgbClr val="00B050"/>
                </a:solidFill>
              </a:rPr>
              <a:t>choosing to resolve problems without violence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Not bullying, not harassing others, talking through disagreements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76800"/>
            <a:ext cx="13811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90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Eighth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they who are </a:t>
            </a:r>
            <a:r>
              <a:rPr lang="en-US" i="1" u="sng" dirty="0" smtClean="0">
                <a:solidFill>
                  <a:srgbClr val="0070C0"/>
                </a:solidFill>
              </a:rPr>
              <a:t>persecuted</a:t>
            </a:r>
            <a:r>
              <a:rPr lang="en-US" i="1" dirty="0" smtClean="0">
                <a:solidFill>
                  <a:srgbClr val="0070C0"/>
                </a:solidFill>
              </a:rPr>
              <a:t> for the sake of righteousness, for theirs is the kingdom of heaven"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It’s about having </a:t>
            </a:r>
            <a:r>
              <a:rPr lang="en-US" u="sng" dirty="0" smtClean="0">
                <a:solidFill>
                  <a:srgbClr val="00B050"/>
                </a:solidFill>
              </a:rPr>
              <a:t>courage to do what is right even though it may upset others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Stand up for your morals or beliefs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02163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03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Beatitudes?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3100" dirty="0" smtClean="0"/>
              <a:t>The word beatitude means “blessing” or “</a:t>
            </a:r>
            <a:r>
              <a:rPr lang="en-CA" sz="3100" u="sng" dirty="0" smtClean="0"/>
              <a:t>promise of true happiness</a:t>
            </a:r>
            <a:r>
              <a:rPr lang="en-CA" sz="3100" dirty="0" smtClean="0"/>
              <a:t>”</a:t>
            </a:r>
          </a:p>
          <a:p>
            <a:r>
              <a:rPr lang="en-CA" sz="3100" dirty="0" smtClean="0"/>
              <a:t>In biblical times, beatitudes were often given as directions for </a:t>
            </a:r>
            <a:r>
              <a:rPr lang="en-CA" sz="3100" dirty="0" smtClean="0"/>
              <a:t>life</a:t>
            </a:r>
            <a:endParaRPr lang="en-CA" sz="3100" dirty="0"/>
          </a:p>
          <a:p>
            <a:pPr lvl="1"/>
            <a:r>
              <a:rPr lang="en-CA" sz="3100" dirty="0" smtClean="0"/>
              <a:t>Statements of popular wisdom or common sense</a:t>
            </a:r>
            <a:endParaRPr lang="en-CA" sz="3100" dirty="0"/>
          </a:p>
          <a:p>
            <a:r>
              <a:rPr lang="en-CA" sz="3100" dirty="0"/>
              <a:t>The Beatitudes that </a:t>
            </a:r>
            <a:r>
              <a:rPr lang="en-CA" sz="3100" u="sng" dirty="0"/>
              <a:t>Jesus</a:t>
            </a:r>
            <a:r>
              <a:rPr lang="en-CA" sz="3100" dirty="0"/>
              <a:t> gives us are different</a:t>
            </a:r>
          </a:p>
          <a:p>
            <a:r>
              <a:rPr lang="en-CA" sz="3100" dirty="0"/>
              <a:t>They direct us along paths where we would not expect to find </a:t>
            </a:r>
            <a:r>
              <a:rPr lang="en-CA" sz="3100" u="sng" dirty="0"/>
              <a:t>happiness</a:t>
            </a:r>
            <a:r>
              <a:rPr lang="en-CA" sz="3100" dirty="0"/>
              <a:t>.</a:t>
            </a:r>
          </a:p>
          <a:p>
            <a:r>
              <a:rPr lang="en-CA" sz="3100" dirty="0" smtClean="0"/>
              <a:t>Jesus’ Beatitudes will lead us to the happiness of true and lasting friendship with others and with </a:t>
            </a:r>
            <a:r>
              <a:rPr lang="en-CA" sz="3100" u="sng" dirty="0" smtClean="0"/>
              <a:t>God</a:t>
            </a:r>
            <a:r>
              <a:rPr lang="en-CA" sz="3100" dirty="0" smtClean="0"/>
              <a:t>.</a:t>
            </a:r>
          </a:p>
          <a:p>
            <a:r>
              <a:rPr lang="en-CA" sz="3100" dirty="0" smtClean="0"/>
              <a:t>The </a:t>
            </a:r>
            <a:r>
              <a:rPr lang="en-CA" sz="3100" dirty="0"/>
              <a:t>10 Commandments &amp; the Beatitudes are stepping stones to the </a:t>
            </a:r>
            <a:r>
              <a:rPr lang="en-CA" sz="3100" u="sng" dirty="0"/>
              <a:t>Kingdom of </a:t>
            </a:r>
            <a:r>
              <a:rPr lang="en-CA" sz="3100" u="sng" dirty="0" smtClean="0"/>
              <a:t>Heaven</a:t>
            </a:r>
            <a:r>
              <a:rPr lang="en-CA" sz="3100" dirty="0"/>
              <a:t>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72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all started…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day when many people had gathered around Jesus, he went up onto a hill and began to teach.</a:t>
            </a:r>
          </a:p>
          <a:p>
            <a:r>
              <a:rPr lang="en-CA" dirty="0" smtClean="0"/>
              <a:t>Jesus told his listeners ways to live in order to be truly happy.</a:t>
            </a:r>
          </a:p>
          <a:p>
            <a:r>
              <a:rPr lang="en-CA" dirty="0" smtClean="0"/>
              <a:t>This is called the </a:t>
            </a:r>
            <a:r>
              <a:rPr lang="en-CA" u="sng" dirty="0" smtClean="0"/>
              <a:t>Sermon on the Mount</a:t>
            </a:r>
            <a:r>
              <a:rPr lang="en-C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1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First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"Blessed are the </a:t>
            </a:r>
            <a:r>
              <a:rPr lang="en-US" i="1" u="sng" dirty="0" smtClean="0">
                <a:solidFill>
                  <a:srgbClr val="0070C0"/>
                </a:solidFill>
              </a:rPr>
              <a:t>poor in spirit</a:t>
            </a:r>
            <a:r>
              <a:rPr lang="en-US" i="1" dirty="0" smtClean="0">
                <a:solidFill>
                  <a:srgbClr val="0070C0"/>
                </a:solidFill>
              </a:rPr>
              <a:t>, for theirs is the kingdom of heaven”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being </a:t>
            </a:r>
            <a:r>
              <a:rPr lang="en-US" u="sng" dirty="0" smtClean="0">
                <a:solidFill>
                  <a:srgbClr val="00B050"/>
                </a:solidFill>
              </a:rPr>
              <a:t>humble or </a:t>
            </a:r>
            <a:r>
              <a:rPr lang="en-US" u="sng" dirty="0" smtClean="0">
                <a:solidFill>
                  <a:srgbClr val="00B050"/>
                </a:solidFill>
              </a:rPr>
              <a:t>modest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Be happy even if we feel poor or at the end of our rope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Don’t brag, don’t be a show off, help others as Christ showed us.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780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6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Second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they who </a:t>
            </a:r>
            <a:r>
              <a:rPr lang="en-US" i="1" u="sng" dirty="0" smtClean="0">
                <a:solidFill>
                  <a:srgbClr val="0070C0"/>
                </a:solidFill>
              </a:rPr>
              <a:t>mourn</a:t>
            </a:r>
            <a:r>
              <a:rPr lang="en-US" i="1" dirty="0" smtClean="0">
                <a:solidFill>
                  <a:srgbClr val="0070C0"/>
                </a:solidFill>
              </a:rPr>
              <a:t>, for they shall be comforted</a:t>
            </a:r>
            <a:r>
              <a:rPr lang="en-US" i="1" dirty="0" smtClean="0">
                <a:solidFill>
                  <a:srgbClr val="0070C0"/>
                </a:solidFill>
              </a:rPr>
              <a:t>”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</a:t>
            </a:r>
            <a:r>
              <a:rPr lang="en-US" u="sng" dirty="0" smtClean="0">
                <a:solidFill>
                  <a:srgbClr val="00B050"/>
                </a:solidFill>
              </a:rPr>
              <a:t>not being detached from a person’s pain or suffering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Christianity is about caring for all </a:t>
            </a:r>
            <a:r>
              <a:rPr lang="en-CA" u="sng" dirty="0" smtClean="0">
                <a:solidFill>
                  <a:srgbClr val="00B050"/>
                </a:solidFill>
              </a:rPr>
              <a:t>humanity</a:t>
            </a:r>
            <a:endParaRPr lang="en-US" u="sng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Caring, thinking for others, sympathy, empathy, mourning for/with the innocent people affected by war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6525"/>
            <a:ext cx="10779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1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Third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“Blessed are the </a:t>
            </a:r>
            <a:r>
              <a:rPr lang="en-US" i="1" u="sng" dirty="0" smtClean="0">
                <a:solidFill>
                  <a:srgbClr val="00B0F0"/>
                </a:solidFill>
              </a:rPr>
              <a:t>meek</a:t>
            </a:r>
            <a:r>
              <a:rPr lang="en-US" i="1" dirty="0" smtClean="0">
                <a:solidFill>
                  <a:srgbClr val="00B0F0"/>
                </a:solidFill>
              </a:rPr>
              <a:t>, for they shall inherit the earth</a:t>
            </a:r>
            <a:r>
              <a:rPr lang="en-US" i="1" dirty="0" smtClean="0">
                <a:solidFill>
                  <a:srgbClr val="00B0F0"/>
                </a:solidFill>
              </a:rPr>
              <a:t>”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being </a:t>
            </a:r>
            <a:r>
              <a:rPr lang="en-US" u="sng" dirty="0" smtClean="0">
                <a:solidFill>
                  <a:srgbClr val="00B050"/>
                </a:solidFill>
              </a:rPr>
              <a:t>gentle, kind in actions and </a:t>
            </a:r>
            <a:r>
              <a:rPr lang="en-US" u="sng" dirty="0" smtClean="0">
                <a:solidFill>
                  <a:srgbClr val="00B050"/>
                </a:solidFill>
              </a:rPr>
              <a:t>words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Kind, soothing, easy going, get along with others.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29200"/>
            <a:ext cx="16002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9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Fourth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they who hunger and thirst for </a:t>
            </a:r>
            <a:r>
              <a:rPr lang="en-US" i="1" u="sng" dirty="0" smtClean="0">
                <a:solidFill>
                  <a:srgbClr val="0070C0"/>
                </a:solidFill>
              </a:rPr>
              <a:t>righteousness</a:t>
            </a:r>
            <a:r>
              <a:rPr lang="en-US" i="1" dirty="0" smtClean="0">
                <a:solidFill>
                  <a:srgbClr val="0070C0"/>
                </a:solidFill>
              </a:rPr>
              <a:t>, for they shall be satisfied”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being </a:t>
            </a:r>
            <a:r>
              <a:rPr lang="en-US" u="sng" dirty="0" smtClean="0">
                <a:solidFill>
                  <a:srgbClr val="00B050"/>
                </a:solidFill>
              </a:rPr>
              <a:t>fair</a:t>
            </a:r>
            <a:r>
              <a:rPr lang="en-US" dirty="0" smtClean="0">
                <a:solidFill>
                  <a:srgbClr val="00B050"/>
                </a:solidFill>
              </a:rPr>
              <a:t>, longing for complete goodness and </a:t>
            </a:r>
            <a:r>
              <a:rPr lang="en-US" u="sng" dirty="0" smtClean="0">
                <a:solidFill>
                  <a:srgbClr val="00B050"/>
                </a:solidFill>
              </a:rPr>
              <a:t>doing what is right both morally and consciously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Righteousness – fairness and </a:t>
            </a:r>
            <a:r>
              <a:rPr lang="en-CA" u="sng" dirty="0" smtClean="0">
                <a:solidFill>
                  <a:srgbClr val="00B050"/>
                </a:solidFill>
              </a:rPr>
              <a:t>justice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Sharing, being equal, not greedy, standing up for what is right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81400"/>
            <a:ext cx="1371600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5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Fifth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 </a:t>
            </a:r>
            <a:r>
              <a:rPr lang="en-US" i="1" u="sng" dirty="0" smtClean="0">
                <a:solidFill>
                  <a:srgbClr val="0070C0"/>
                </a:solidFill>
              </a:rPr>
              <a:t>merciful</a:t>
            </a:r>
            <a:r>
              <a:rPr lang="en-US" i="1" dirty="0" smtClean="0">
                <a:solidFill>
                  <a:srgbClr val="0070C0"/>
                </a:solidFill>
              </a:rPr>
              <a:t>, for they shall obtain mercy”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</a:t>
            </a:r>
            <a:r>
              <a:rPr lang="en-US" u="sng" dirty="0" smtClean="0">
                <a:solidFill>
                  <a:srgbClr val="00B050"/>
                </a:solidFill>
              </a:rPr>
              <a:t>being forgiving to those who hurt </a:t>
            </a:r>
            <a:r>
              <a:rPr lang="en-US" u="sng" dirty="0" smtClean="0">
                <a:solidFill>
                  <a:srgbClr val="00B050"/>
                </a:solidFill>
              </a:rPr>
              <a:t>us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Golden rule: treat others as you would like to be treated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Not to hold grudges, be more accepting, choosing not to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unish or react but learn the other person’s viewpoint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74638"/>
            <a:ext cx="800100" cy="136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Sixth Beatitude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“Blessed are the </a:t>
            </a:r>
            <a:r>
              <a:rPr lang="en-US" i="1" u="sng" dirty="0" smtClean="0">
                <a:solidFill>
                  <a:srgbClr val="0070C0"/>
                </a:solidFill>
              </a:rPr>
              <a:t>pure of heart</a:t>
            </a:r>
            <a:r>
              <a:rPr lang="en-US" i="1" dirty="0" smtClean="0">
                <a:solidFill>
                  <a:srgbClr val="0070C0"/>
                </a:solidFill>
              </a:rPr>
              <a:t>, for they shall see God” 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It’s about having </a:t>
            </a:r>
            <a:r>
              <a:rPr lang="en-US" u="sng" dirty="0" smtClean="0">
                <a:solidFill>
                  <a:srgbClr val="00B050"/>
                </a:solidFill>
              </a:rPr>
              <a:t>integrity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u="sng" dirty="0" smtClean="0">
                <a:solidFill>
                  <a:srgbClr val="00B050"/>
                </a:solidFill>
              </a:rPr>
              <a:t>honesty</a:t>
            </a:r>
            <a:r>
              <a:rPr lang="en-US" dirty="0" smtClean="0">
                <a:solidFill>
                  <a:srgbClr val="00B050"/>
                </a:solidFill>
              </a:rPr>
              <a:t>, and </a:t>
            </a:r>
            <a:r>
              <a:rPr lang="en-US" u="sng" dirty="0" smtClean="0">
                <a:solidFill>
                  <a:srgbClr val="00B050"/>
                </a:solidFill>
              </a:rPr>
              <a:t>sincerity </a:t>
            </a:r>
            <a:r>
              <a:rPr lang="en-US" dirty="0" smtClean="0">
                <a:solidFill>
                  <a:srgbClr val="00B050"/>
                </a:solidFill>
              </a:rPr>
              <a:t>and to be </a:t>
            </a:r>
            <a:r>
              <a:rPr lang="en-US" u="sng" dirty="0" smtClean="0">
                <a:solidFill>
                  <a:srgbClr val="00B050"/>
                </a:solidFill>
              </a:rPr>
              <a:t>free of </a:t>
            </a:r>
            <a:r>
              <a:rPr lang="en-US" u="sng" dirty="0" smtClean="0">
                <a:solidFill>
                  <a:srgbClr val="00B050"/>
                </a:solidFill>
              </a:rPr>
              <a:t>selfishness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Have pure motives, no hidden plans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CA" dirty="0" smtClean="0">
                <a:solidFill>
                  <a:srgbClr val="00B050"/>
                </a:solidFill>
              </a:rPr>
              <a:t>Do good things for others without expecting a reward, recognition or a favour in return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49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13183</TotalTime>
  <Words>540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EIGHT BEATITUDES OF JESUS  </vt:lpstr>
      <vt:lpstr>What are the Beatitudes?</vt:lpstr>
      <vt:lpstr>How it all started…</vt:lpstr>
      <vt:lpstr>First Beatitude</vt:lpstr>
      <vt:lpstr>Second Beatitude</vt:lpstr>
      <vt:lpstr>Third Beatitude</vt:lpstr>
      <vt:lpstr>Fourth Beatitude</vt:lpstr>
      <vt:lpstr>Fifth Beatitude</vt:lpstr>
      <vt:lpstr>Sixth Beatitude</vt:lpstr>
      <vt:lpstr>Seventh Beatitude</vt:lpstr>
      <vt:lpstr>Eighth Beatitude</vt:lpstr>
    </vt:vector>
  </TitlesOfParts>
  <Company>NCDSB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EIGHT BEATITUDES OF JESUS</dc:title>
  <dc:creator>Jones, James</dc:creator>
  <cp:lastModifiedBy>Fanfara, Ewelina</cp:lastModifiedBy>
  <cp:revision>32</cp:revision>
  <dcterms:created xsi:type="dcterms:W3CDTF">2014-10-17T15:10:46Z</dcterms:created>
  <dcterms:modified xsi:type="dcterms:W3CDTF">2019-03-07T16:55:06Z</dcterms:modified>
</cp:coreProperties>
</file>