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74" r:id="rId4"/>
    <p:sldId id="258" r:id="rId5"/>
    <p:sldId id="267" r:id="rId6"/>
    <p:sldId id="271" r:id="rId7"/>
    <p:sldId id="265" r:id="rId8"/>
    <p:sldId id="275" r:id="rId9"/>
    <p:sldId id="276" r:id="rId10"/>
    <p:sldId id="259" r:id="rId11"/>
    <p:sldId id="262" r:id="rId12"/>
    <p:sldId id="261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4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B3736-70F5-4ADA-87C5-CC14823FB3BE}" type="datetimeFigureOut">
              <a:rPr lang="en-CA" smtClean="0"/>
              <a:pPr/>
              <a:t>21/02/2019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04D56-B5D1-4AA9-A25F-40B7A3A6D6B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668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04D56-B5D1-4AA9-A25F-40B7A3A6D6BC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4325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04D56-B5D1-4AA9-A25F-40B7A3A6D6BC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459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005B-A596-412E-B854-62613B07181C}" type="datetimeFigureOut">
              <a:rPr lang="en-CA" smtClean="0"/>
              <a:pPr/>
              <a:t>21/02/2019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1F3C-F132-4B87-BF0B-941C92F540F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164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005B-A596-412E-B854-62613B07181C}" type="datetimeFigureOut">
              <a:rPr lang="en-CA" smtClean="0"/>
              <a:pPr/>
              <a:t>21/02/2019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1F3C-F132-4B87-BF0B-941C92F540F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571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005B-A596-412E-B854-62613B07181C}" type="datetimeFigureOut">
              <a:rPr lang="en-CA" smtClean="0"/>
              <a:pPr/>
              <a:t>21/02/2019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1F3C-F132-4B87-BF0B-941C92F540F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875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005B-A596-412E-B854-62613B07181C}" type="datetimeFigureOut">
              <a:rPr lang="en-CA" smtClean="0"/>
              <a:pPr/>
              <a:t>21/02/2019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1F3C-F132-4B87-BF0B-941C92F540F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334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005B-A596-412E-B854-62613B07181C}" type="datetimeFigureOut">
              <a:rPr lang="en-CA" smtClean="0"/>
              <a:pPr/>
              <a:t>21/02/2019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1F3C-F132-4B87-BF0B-941C92F540F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2248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005B-A596-412E-B854-62613B07181C}" type="datetimeFigureOut">
              <a:rPr lang="en-CA" smtClean="0"/>
              <a:pPr/>
              <a:t>21/02/2019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1F3C-F132-4B87-BF0B-941C92F540F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146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005B-A596-412E-B854-62613B07181C}" type="datetimeFigureOut">
              <a:rPr lang="en-CA" smtClean="0"/>
              <a:pPr/>
              <a:t>21/02/2019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1F3C-F132-4B87-BF0B-941C92F540F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08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005B-A596-412E-B854-62613B07181C}" type="datetimeFigureOut">
              <a:rPr lang="en-CA" smtClean="0"/>
              <a:pPr/>
              <a:t>21/02/2019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1F3C-F132-4B87-BF0B-941C92F540F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171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005B-A596-412E-B854-62613B07181C}" type="datetimeFigureOut">
              <a:rPr lang="en-CA" smtClean="0"/>
              <a:pPr/>
              <a:t>21/02/2019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1F3C-F132-4B87-BF0B-941C92F540F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915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005B-A596-412E-B854-62613B07181C}" type="datetimeFigureOut">
              <a:rPr lang="en-CA" smtClean="0"/>
              <a:pPr/>
              <a:t>21/02/2019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1F3C-F132-4B87-BF0B-941C92F540F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6691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005B-A596-412E-B854-62613B07181C}" type="datetimeFigureOut">
              <a:rPr lang="en-CA" smtClean="0"/>
              <a:pPr/>
              <a:t>21/02/2019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1F3C-F132-4B87-BF0B-941C92F540F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90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A005B-A596-412E-B854-62613B07181C}" type="datetimeFigureOut">
              <a:rPr lang="en-CA" smtClean="0"/>
              <a:pPr/>
              <a:t>21/02/2019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D1F3C-F132-4B87-BF0B-941C92F540F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7229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EOgkA3p9zI" TargetMode="External"/><Relationship Id="rId2" Type="http://schemas.openxmlformats.org/officeDocument/2006/relationships/hyperlink" Target="http://www.youtube.com/watch?v=rHHMaiNyzt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R3rK0kZFk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24Xa1Nw8eJY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gz4_G8p7T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HiRSJ3Hrmg" TargetMode="External"/><Relationship Id="rId2" Type="http://schemas.openxmlformats.org/officeDocument/2006/relationships/hyperlink" Target="https://www.youtube.com/watch?v=XpaOjMXyJG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Body </a:t>
            </a:r>
            <a:r>
              <a:rPr lang="en-CA" dirty="0" smtClean="0"/>
              <a:t>Image &amp; </a:t>
            </a:r>
            <a:br>
              <a:rPr lang="en-CA" dirty="0" smtClean="0"/>
            </a:br>
            <a:r>
              <a:rPr lang="en-CA" dirty="0" smtClean="0"/>
              <a:t>Self Esteem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Physical  Dimension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266" y="-21190"/>
            <a:ext cx="7886700" cy="1325563"/>
          </a:xfrm>
        </p:spPr>
        <p:txBody>
          <a:bodyPr/>
          <a:lstStyle/>
          <a:p>
            <a:r>
              <a:rPr lang="en-CA" dirty="0" smtClean="0"/>
              <a:t>Media – Huge impact</a:t>
            </a:r>
            <a:endParaRPr lang="en-CA" dirty="0"/>
          </a:p>
        </p:txBody>
      </p:sp>
      <p:pic>
        <p:nvPicPr>
          <p:cNvPr id="28674" name="Picture 2" descr="http://www.usmagazine.com/uploads/assets/article_photos/david-beckham-arti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849" y="1231509"/>
            <a:ext cx="3152031" cy="2875300"/>
          </a:xfrm>
          <a:prstGeom prst="rect">
            <a:avLst/>
          </a:prstGeom>
          <a:noFill/>
        </p:spPr>
      </p:pic>
      <p:pic>
        <p:nvPicPr>
          <p:cNvPr id="28676" name="Picture 4" descr="http://tv.popcrunch.com/wp-content/uploads/2010/09/kate-gosselin-bikini-people-c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1194" y="1887924"/>
            <a:ext cx="1583457" cy="2109652"/>
          </a:xfrm>
          <a:prstGeom prst="rect">
            <a:avLst/>
          </a:prstGeom>
          <a:noFill/>
        </p:spPr>
      </p:pic>
      <p:pic>
        <p:nvPicPr>
          <p:cNvPr id="28678" name="Picture 6" descr="http://www.diet-weight-lose.com/celebrity/celebrity-picture/victoriasecretangel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3" y="2296757"/>
            <a:ext cx="3240360" cy="1800199"/>
          </a:xfrm>
          <a:prstGeom prst="rect">
            <a:avLst/>
          </a:prstGeom>
          <a:noFill/>
        </p:spPr>
      </p:pic>
      <p:sp>
        <p:nvSpPr>
          <p:cNvPr id="28680" name="AutoShape 8" descr="data:image/jpeg;base64,/9j/4AAQSkZJRgABAQAAAQABAAD/2wCEAAkGBhQSERMUEhQVFRUWFBgVFxgWGBcXGBwcGBcXHhUXGBcbHCYeGB0jGRcYIC8gIycpLCwsGCAxNTAqNSYsLCkBCQoKDgwOGg8PGikkHyUtLSwqLCopLDQpMDApLiwsLDQpLCksLCwsLCwsLCwsLCwsLCwsLCwsLCwsLCwsLCksLP/AABEIANoA5wMBIgACEQEDEQH/xAAcAAACAgMBAQAAAAAAAAAAAAAABgUHAQMEAgj/xABNEAACAQMCBAMEBwUEBAwHAAABAgMABBESIQUGEzEHQVEiYXGBFCMyQlKRoXKSorHBM2KC0SRTY7IVFkNzg5OUs7TC4fAlNDVUdNPx/8QAGgEAAgMBAQAAAAAAAAAAAAAAAwQAAgUBBv/EADURAAEEAAQDBgQGAwADAAAAAAEAAgMRBBIhMUFRYRNxgaGx8AWRwdEUIjIz4fEjQrI0UpL/2gAMAwEAAhEDEQA/ALxoooqKIoooqKIrFYdwBk7ClHmXxBhitrhraaJ5osoEJ317A+zsWC51HGdge9Uc8N3VmtLjQTfWaqzl/wAYkhgzxSWPqGTCPbqzo64GWyuR7LZUkbZ7djT7y3zPBfQrNbuGU9xtqU+jrn2T7jXWvDhYULS00VLUUUVZVRRRRUURWuadUBLEKB3JOB+dencAEk4AGST6Duapbmnmr6aHlbWbNQ7BY85ZFfRrcgghWfZYwQzYYkqoxS2Im7IaCz79gcUaGLtCnfmTxLS1kjWOF7hGTqySRkaETJAbV2YkqQBkZIx3IFNVnxSKXUIpI3KHS4RlYqfwtg+yfca+fontEaAwaVhuUkjZnBHQeLDSMisT03ZSRjcA6WGTRyzOsVw03D4jAyP0wrs46q6NfTlVidJZVLIw2yuCNwaA3FGi5wNd1VrWqM7Dg6NK+iqzULyjzRHf2sdxF2YYIPdWH2lPvB/QipqnwbFpMoooorqiKKKVec/ECLh+hOnJPPIMpDEMtgd2b8K52zXCQN10C00lqM1S/PHMV1ewwxPHFbmSUKMTmRCdBbpzDpjTjTk/ayV0kYOa5+Dc6cUSztRCbYqijDXDfWzAkiNcZ9kHIVSTk4GSM0qMVGdb0vdHOGk4BXjRSxyVzzHxCNsK0M0ZxLC+zofUfiUnOD7vKmemgQdkuiiiiuqIoooqKIoooqKIorxNKFUsTgAZJPoO9LV14g2ypcHVvDGzkHGdlJUEAkrnG2aG6RjCA47q7Y3OBIGyXfEHj7zO9rDKYYosG6mUZfUcGOCIechyCfTKjuaq2S1iZLzprJDNb7pJq1ZYMupJJu7ykkDGy5+yPZyZrhd+8PQ9oGUa7iUupc/SZgrbRjeaRFb7GQqkqzEYAqX4b4dvcTm6uCY2YlsMEd2J/wCUlXT0g3oqrhfUnekWNfM4ubfSuQPG+fLl4pxzmQNAdp74Vy5qEk5ikEtxPNauriGLRFpVX0LjWyDSRo1F3Y481ztU00AtJI76wja3kktku5LbskkRP10RHYMCNSkdtQ2qZufC2MjKzEt6SxpJGcjBGkaSuRt7DD088VDcae7tHge6bXHEWUMfrA8cmnXGspw4I0q4SUEnQQHY7GPgkjaXNaQd9724Hv581RuIilcG2CO4jxHvgrg4TxSO4hjmibVHIgdT7iPP0I7EeRBrrqgbXmu54ZFdWlvlowfpds4BcdFmHWAwewyW8uzetWd4c8zyXcLibGtCucZxh1VkO++6Mp7nGSPKmG4kOIAGh4+F++uiE6BzQTy/pONQvNfMi2UHUKl2Z0iijBALySHCJk7DzJPkAamqrbxkVZI7WNZAlyJ1mt9RwrOn3D8c7HbBxvvRpXhjSUJjS5wAXBP4hy3NpexydDLwSJG1u7PhiREUbUoydUiYI75OM4qKUW68NntVTMbkqbh5BFEnSOmLS5BMpDKznSMZdhneuBeHo5kAtRCss6looZi7zXGGIjWRdokjJLkKSFPcjSRVg8v8nrEqvPpmmCgDKjpxAD7EKdlHkW+0cbnypCFssryAduJ4d1bn0vwDE8sUDAXDU8Ad/sFUlxLbSx/6VeysQekJIoWSMgEESOSp1EsFJbOTpG22aY+DQLFb3DPK1yJ5IphexnXoeEqUWWJcsEyp1Muo4Y5UYzVsmEHIIBUjBBAIPrkdsVFX3LMLHUq9J8YDw4Q7dgygaXA9GB+VMuwLmi43X0IFeQ0SjfibXH/I3xBN+e6qvhfN0/DrXia2wXDPFdQNswRJzhyF3B04UegIp58LOcbm5mlhupOsRbw3CP01iIEg9pCF2OMrg/H5KHGeUZIbxZWZl9ltRtwFEynJcxo4ZRKO7Qts/dWyThm8POLIOISwrDK/WiWRbtiGV0QDQo0KqIoyQAB32O+1Da97Xhjve393x5aJtwY5he33v7pWnWC1ApR8T+LNb2DsC6q8kcUkiAlo43bEsgxvkLkD3sKcJoWlgLNJpluQoLHsAST8O9VDw6eK5llnu5Vjjl1zzOzBR0tTR2VuDsdJCtIQO+nf7VKvA7S5SS8RMRQXKEII5Pq2iVgTIjFjgGP2eo33pB55FNPD+R5bkCUwwJqAI+lB5AoAARYbddIjQKAAzkORuQM1nve6Z4a0WBr/AH73CbblhaXONXxSBbRQW+YhKsyrIJXkjmKxyBA2gIrKOnKS2DnIwDgmpfhHJa308CrcQqIVETTLNEQ8aZEeiIe2HK4B1YAIJ3qyY+Sroaf9MiRR3RLUaSPTeUn8qj+Kco3qtqVLG7TPZ0NvKP2Wyy/PNddHibzBo/8Ar+lUYnDkZc3kom6upohDeRrm6tHZLhB3dEJW5iz5g46i59QRvVu2fF4pIY5lYdORFdWJAGGAK5z271SN1E9nI0lqr75+k2VwzFh2HWjOTqXAxrUsoGM4GQsE/FDNbQ2xKfR7SZ3Cz9Ua0bJWNokBZnjLMCB29nyOaHhXuiDm1penMXwPdw6IkwEpDhv5HqvpdWzWaV/Daxli4fEs2sHLsiyHLpGzkwo2d8hNO3l28qaK02mxaSIoooooqy4iiiiooojmwMbOcIQG0HTnbJ8h8Sdq+fOGWeqNArtG4he3uE0BcHqEyMZG2dyq6t86QrMSMAH6D5o4Qbm3aMSCM99RGoDYg5AIPYnzGNqqfhfCkkS3gj1BLjOVLMcWyMZCSCftODGhP9/HlWbiA4yhoH6iAPCyb6C78E9AWiMuJ2snyUpyFy6oQXDAkNtCG+10856j/wB6RyZCPeo8hT6ke1a4bcDt5eVKXMPNjmVreB2XQB1Wjj6kqg4+z5A/JjjfHbOw50eFZ09SsMmTEye9E7Ku3urXcWqupV1VlIwVYBgR6EHY1XHDTrDPFc3BkU6cvNJIuSAUbQTgghlPYbbYyDTVypzIbgNFMAlxFjqKN1YH7MsZ80b18jsd6BBjGTuLRoRwKk2GfEM12Enc1cltaoZLdmSOPLQurEPbs3dT+O3bsc7pnO6g4nvBqSUpcF4WRWkB6rHJdlGgr3OnToxpycHzpyubdWUqwBVhgg+YPcUg+GE30a/ubXJ0uXCgknDQ6ShH7UEo+PRNClha2QEcfZ+aew8zpIyDwr5fwrZqvvE+G2ZoDID14gzo6k5iRiAz6RszFgqxg93OR2NP0soVSzEAAEknsANyT8qrTl6A3l093KNtQmC99zkWqn/m4QHx+OYnuKkn5qYNz7PkrNIYDIeHrwUnynyv0VWWVAsujQkYwVgjOPql9WOAXfux9w3Z/LtSJzNzK8kjQxSmKFG0SSocOzkkdGNvugb6mGT5Ajc1E8PURhntpGR8HD63k3/vq7EOM5yD7+xFCfjYcORGBoOSXGCmxNyuOpVpKKyUzUHyrzD9JRg4CTx4EqD7OSMq6E7lGGcZ7YIO43nFatJrw4Zm7LMLcjsrt1w8S4WsqFGGQcHI2IIOVZT5MDuD7qTuQb57O9ms5ThZJDheyLKVLq0Y+6k6B209leJlHvf2NIniLalFjnjGJAwj1DyJOqBj+zOIx8HbyJoUzLbnG49OKdwktO7M7H14KzKVPEwN/wAHydOVopNSCPSoZncthIQD+MkDPl3O2aneB8UW5t4pk7SIr/DI3HyO1IviDxFpbuK3j3aPSi+6e5yqt/0Vussn+MUvI4Fmmt7eK0I2/m10rfwXnkrgcR1OkMSJkBig2kkTOsrsAY1fIGBgnO3q9Cubh9kkUaxxjCIoRR/dUYX9N64eOcyw2qkyMSwCnQu7kMxUN6YGGyfLB91FghbA2vmVmzSvxMmngOS7b/iaRY1klmyERRqdyO4VBuceZ7DzIqPbi90N/oL6e/8AbQ9T9zOnPu11Ax3zIZZSCZZW9p41LuIw7rGkROQqewQDj7jNgl1x2cO6bOpgeaKUnWNczzRTKCOovtOy6gM5A0uhwcYyDlzfEHhxLBpzpNswjQPzbrvvIYL6ECRCQG+y4eKSNh6HZ42AP2gcH3g1XHMdo0ReQswnt8JOynSbi0kyqzEjYyICAW7hkPlpFWVd8SOtHx9WZHgfzKsGIjfP4SRpI8tS+hqC52t1VI5XVSokWGTvvDcERyD95lbf8NM23GYftAPzN3+o7iPOjwXIi7DzZOBTlytwYWlpFAJGlEa41vuWySc/Dfb3YqWpX8Nrpm4fEkhzJAz2z+e8Dsg/NVU/Omimm1QpFN3qiiiirLiKKKKiigOeuJiCxmOTqkAgTHfVMRGuPgWz8qW+T7EPJNcY2H+jRdhhITiQj9qXI+EYqV8R7vRDAPW5RiMZyIkklbH/AFYrVydalbO2B7mFXb9qT22P7zmhRtD8RmP+o/6/pTEOLcPlH+x9P7U5pqtOUL9IJ7t5imTM6uWBKZlmIXLKpwAgc74yWA2xVlSuFUkkAAZJPYY8z7qU+GcVW0aadopNN3cARu6iFQmyxgg+0F1tsSATqJxV8WA4C+aUwd5ioHj1r9CvnYdNIHmUga0ViGiy50sRqUEvjTk+yBjtXvlZG/4RgB+0LVy3wWQrj5kk/KmjnHiix2Ez3McUVwYZFiQlZW1b6ChAyfaIPbbao7w44MwQ3kxBkuETQoIIjhX+zTI2LHOpseZpODD3KHgbJvEy5Iy077J0Zdqr3jNv0OKwSjbVLbt7/aleFv0ucf4RVj4qvfE0FJYJB5QzH5xSQSj/ALs03ix+QHkQful/h5PaFvMH7pp8Q7zTZNHvm4dLYfCVsSE/9GHqN5Oz9DEuMGUySgeiknpj5Iq1r8UL8L9D8wrz3J89obeTB/OVal+AWhS2gRu6xIremdIBGKkQBmJPAepN+ivinVC0c3en9qreGgXMNvC7aVcrrbfsU1SHbzOtse8D41O8Y5ZNvqJbHUDGOUyJErFhsDqKlJCdyF1qxydKkmozkfSksUM6LJAxMTrIqsodWKxuVYHcNFjPl1KsXjfG4VjuDLE69BW0M8exbQdIgJ3Y7fd8qymxsNg8ytEufoRyCROWrqQXtk47TxvHJkg5XpCVewAyrg4/aarQLgDJ8qrDldSLnhsZP2UZiPP2LQZ/JpKa+euIMluI4zh55EgVvNdZ9th8EDH44rQwT8uHJPC/IlZeOZnxIaONKIvfECd+obaBOirYWaQuQ+CQ7COMFyue2BvgnIFeP+MpnjEV6kHSn+rSaBy0RZs6FbUAUJxsdxkeVbIolQKqDSqqFXHkBsMfCoXiHC1dWU+ysp0Shfshmx051HkwfSSfMe8EnKj+KP7Szty6LVd8OjDKG/NNXhPxImKeA4+qkDrj8MuSR8pBIv8AhqP5fh+kcSnnzlVuLkr7yoSBT8ljfH7Rrh8Hb0/SrhW7tArn9pZWMn8cpPzrr8LNRWZicj6rHr9YHlY/Myj8q0WNtzGg7EnwCDM/LHI8jcDzT6TtSzz1wyNohcOCTbrI2xxlWQjSfUB9LY9x+BneIX6Qo0krBI0BLM3YD+p9wqrbnmG741ddCzJgtkOXcjyIOGlGd876Yvme2a0ZSKy8SsrDROJ7TZo3J27kw23M/wDwesYkww6Jt1kcuqH6LPJGMukb6WZWU5IVc53ru56vZIWgkhR/rGVvqo+qxkUgLsSI0BjZ1aQtuCoHbI98J4uUtYpWXTJaP0blB93GFnPwwVnHqAK6eZeKS+0DAdETasEk9UZ0LGmBpZ5AzaVByCBkCsGJ2aNzXDUEivNawbmNhcXE5mfhV6wGHButODuHjmcJg+utB+lSXMPDDcWMsRHtPAw/xgZU7ejgVFHiluwkSORZRM/UNuocTLIWUvkbGOPUNTawMe1vuMN2nA3FG+EAjOCKs389EljDWUpY8KuMCYXoAxmeOfHl/pFvExH76vT9Vb+F8YWe5CnYwQ595jnu4wf3VA+VWRTsBHZgDhp8tEzKKeUUUUUZDRRRWKiir7xXn0/R/dHduPiIQo/WSpvhsehEX8KKn7oA/pS54ruDNboT3tro/wAdsP5Zqc4nf9CCWX8CM/zAOP1ruGrPIT09CfqqYkFzI2jc39FxcU42k9wLJVLKCr3MmcJGiYcox8ywCg+gcZ71D8L5/tmuJXvI8I8oeCZgZFRRgRqVwegfZDal2yxyQarV1Z4w8jZLyu0jncksq62H+MSYx6DyFTNsQUTC6RgYHbA8gce6s+fEm7Xp8D8DY5mVxINA+P2TF4hcZsJLXTaESSNLG7SRa9ki1M2qX7wCBsJk7nOB3rr5L51jg6FlMgjA+rjlBzGxJygbO6MyspBOxz60odMM8QIyOoAR7mBU/wC9XGLYEyI41L9XHj9iGNTv3zkd/IihsxZab4ckKb4I0z/hrs5bB6/a9PFfQYpE8VFPThYeSXa/nasR+q1JeH/MLXEJilbVNBhSxxl0I+rkPvwCp/vKfWufxGGUtc9jNKh/xWs/9RT+IIdh3Ecl5qGF8GKEb9waUNz/AD9R4l7hOGhwfI9WeEfPaLB9ze+ni/vhDEzsCcYGB3LMwVFGdt2YD51SvDobqNbr6dIXY21qY2L6lWKSQacY+woxuNu1NHFvE+N3KrC+lH6kRYjErofqy4H9mitiTfc6VAAJNVilDTJZ4j/kJmXBy4jII2k73XU0Fw8Xs9FzKSq9Y9RnKMzhGJMhjUhQqksmR57ZIGahb/nSaWWPqsixB8PoTGVbIcnJbAIOSE0g4zioeGclcKxwScn1JxqOfPt+labhNqyi+3m+K9hB8HYyI5iCa06JwsuOInELV0dZmUuhSMh3KyKRpUDbVnRgZ+776a+b7gvLwwMpQl5pSp7gpA2FJG3dv0qmJAMb7b/Df3e+m+HnBriO0E7EzW02NXnJE6t7berAppb11KfOmmHLh3Rt5GvqsDGfDzFMyXcXr05Jwu7nQoY9gRn4MwUn5Zz8q138ukE/3GJ+KYI/rXDI5eG9i7sgkI88o6F4mHqO4+KGu0ATIh7iRAf31X/OvPFuXf3xTV3slzhfMj2M+uKEzGXrppUEkIbpgz7eQ6eKafDu8jt7OeWRgscaW2pz22to8Y9TuB7ya4ORY9Vzb47/AEfiWceTfSlHf4H9ak+SOAw3XDjFOgeN+hlckbpbw4OVIII2869LACJG68/LRZOJLeyOYcW/VVpz5zpNfSZOUhU/VRZG3o7+RkP5L5Vz2nOzw2gtIcQA5MroczSs32iX+4PIBdwABnvm2R4McN1ZKTEfhMz4/o361D8/QWPDrf6Pb2sIlnGPsjUIwR1GaRgW3GVGDnJz5U06NwBc5ytHi4JHMiiivkDt31xKhvCi4CTT69TRPbO0gYlgyocefmMsvwY1x8Ku5rbjEcLNJIsU7poaRsEKrYcaiVB6elsnuBjO9SHCuL2NpbyLGwEkqJGwLmWURru+W0qi5HshVzksCTgYCxxHmjPEHusZBYk+Rw0fTfAz6E439Kxmhznv00IrXitTsjJndkyivMcvNWDx3nl7aa0+kRskRbry4lDMevrWFWAGnSo1tpyfsL2xVmsKoHmfi0PEIs9WFHSOINnqksI0kClCVGWLSHKY9nbdvaq4eSOJ9fh9pJvkwRg/tIND/wASmtXA6NIqivPY+EtDXHil7wlJ690D5Rj/AMbfVZ9Vt4Xj/Sbo/wCxQn4m6vTVk1IDbPE+pTEop3gPRFFFFHQkUUViooqv8VIy11ABjeDHya8tAwz8P51v8Q7opw+XA3cpGPjI4A/nXJ4sT6bu3z2+jn5f6bab/LvU3zRwR7u1kiQgOWV0J+yGRwy5x5bYrsIJEg97KskgY+Jx4fdVVxa30woqg6VZVIH4Pst/CTXdq7+/8vzqZvuSJ0triacglImKRRvtnGC8kh0ghQSwQem5PalQdGaNN1KgDTuARgeh7duxrHlhexoz++9e/wAF8Qgnkf2BGgA10+XGl3S5Hb7Q9oZ9RuP1xXPHhFJZs4yzNjHckk48u9a7e0CkdOT2c7rsR+mw+IArPEoWdHSIaiI2lfJxiOPBkPzzp+dBDLcGhOPe1oOJeKIBHTgfVMHJ3ETDf25+7Jqt3/x7x/xrj/FTxz5Dqit8/du42/gl1fmuR86rEz6CHH3HR/3XU/yFWjz3KBDD/euol/eEn9KeiJdhnt5ArynxuIM+IRSD/avJIXMyFraEBctJwzhygAe0xNxgD39wB8a6+V/C92cy3o0ruRFkFm76dZXZVHfQDknvgbVnia5ThTfisrH+C8tf/wBlWPxDiMcEbyykLGgyzHfb0x3JJIAA3JNMQwtL3vdz+jVkTY6aKIQxGs29b7lUDxLhT2cj20m7REDKjZlIyjj4g/nkVwvPnbBHxqY45xNry7kl0leo6qinBKoAFQHfvgZPvbFRfFbYwkiQY2yMbgjONvU58vePWs97AXnKNLXtsPO5kMbJiA7KNK98F08GvI7cSTyIkraGihjkXUhZv7WVx5qiezjzZ8DscRXDOOJG8jPEJSyERknSY3zlXQAEHBA2I7ZGd64OJXhbb0AXA7ADso9dyST5ljXEyaTg98flTgAoBYMhzFxd/sddT4D79VY/L3MkRKHUqvGujSxAEkBOQmT3kiOcAnJAPfVXX/xnhhjeJmGmOTpKucOY9Px2OCdLYIICg4zVWV6Zidyc/wDvalXYRjjZQspGytzw9vXlupPovSk6cbF2cvHgS6OpIiDcs/TXKHAV9RDYIpq8JZdVhk+brj/s8FVF4Y8ZNvxKA5wshaBvQiRSFz/j0Grd8LItFjp32k3+PRg/oKew7GtkAHI/RZePBERHUfVO2reqy8a+GR9OC41YmD9FV/GjZZv3cZz76aedOcUsIVbAeWTKxJ2yR3Zj3CLkZPvA86o3jPHZbibq3chduwCgBUXO6xr2H8/fRcTI0DJxU+D4KV8gnGjRx+ihpc6s/wDv5V64bwya7mSC3Qs7nt5ADuzH7qjzNTw5Mku47VrbQ3UcxMdQQKe6dTfvgMNtzgbZ72NwafhnA4mQzo8//KlPbmdh90KpIRR5KT7zvQYogdXJ/G/ECbZCCSUu89cjpw+0sun7WGeKZ8bu0mGDHzG6kAeQ2po8HL7Xw7R/qriVB7gSHH++aQ+cvFSXiCm2igVYmZTpGZJiVYFe2ynI8ge9NXg/wm7giu2nieKNykkaupUlgrByFO4GNHcf1pmOu0zDalm4hzvwjY5CMwdfgVO+FBzNd+oit/1lvD/UVZIqtfCQgzXbDzgsifiUnb+TCrLoEH6ArTfrKKKKKMhIrFZrFRRVt4o24+k20h7C3mz79M9q3+Zpxjxv8aRvGFm1Jj7P0C8K/tK1uT89ANO1u+VU+qg/mBVcNeeTw9Etjv0R9x9UkeKvE8Jb2w7TOzye9IgDpPuLlPyIqqOY4FYELGusqWLYwcagO49d/fVg+JTluIIvkloCP8crav8AcFKVzETgD1OT6eycfrit+CIOhPVJMdlpccPD4iBhT2GDkjyGDtuNsV1xzmDWsS6zcQPbnU5JAYozMurP3VIPYdtx5kMQA7DJ3OBgE+Zpo4NyN17R7mbUqMoW2VTpcu7qqTEnsmTsPvAk4+zVMa2NkJsDNsNNbTmFkPajMTlvUdEvQEzBEUZMsscQA7+3KoIx3BAzkeWKtvn1fqIV8jdQD+Jv8q18qeHMNqVllYz3AYt1WGgDI0jTGDpBC/eOTuflu59b6q3/APzIf/P/AJV5wQ9jC/uPotrG/EBjsVEW7Ch36pMk/wDluD57/QrfB+F3Zf8ApXP4qcwmS5FouyRKsz/3nbPT+Srk/Ej0FaF5ht5orCOJ9T21mqS4BGl1nsiF3G/tKe221RnP9o68VunIJVkhORvjK7BsfZ7HvttUIcWPya2R6BWwLIzi4u12F7870UF5f51o4tzFNNHFaFi6xyYiXA1F3AAy3dsA6Vz2yfdj09wvkQfmK5Hj1E9Man2Ykb6cEYYnypPDMdny0V6v4oYzFmtumuvdwTjd+EEkHDZJ3Ia6QrKyA+yka5Mig9mfG5Pb2cD1Nb3i/WN8auXxS8RY1ilsrc65G9iaQfZUffjU/ec9jjYZPnVLyPkkmtCQNzflXksE6QxEy8SCPNYFM/IHKJ4hdqpB6EeHnbtt5Rg+r4x8AT5VB2fCJpZI4kjbXI4RAQVyW7bny9T5V9FcvcLtuG2qw9SNNKh5XYhdTN9qQ58iRge4D0q0Mdmzsh43FZG5GblURzhwv6FxCeOLZYptUeD9kHTIgz6gED5Venh+qi1OjdTKWB9zRxEfoao/nW9jnuZpkfX1GYk+WzuqAdsjpCPerQ8EeMCSxeEn6yGXfturqOmf4SvyqRC5cw6j0QsaHNwrQ7c15WlbxWvi/EZVztDCkageRZS7/MsR+QpLvfaUMPID8jTFz7/9Vvh/tE/7paXVbYr5Y/n2pOY/5Seq9RgGNGDYwbEed6Kc8KOKOvEY4NQMNwSksbKHRtKMyZU9jkDDDcVacPg1Y9aSaUPL1HZ9BOiJdRJ0qqYOBnzNVX4Q8MMvF4Mdog8zH0CqVX+Jlr6QArQiAq14vHSObLTT3rh4ZwSC2GmCGKIf7NFX8yBk/Ot13sj57aT/ALpzXRXBx0j6LcZ/1Mn+439KMTSzhZOqVvBsArdMPvfRP/CRED5Bv1qyKQPCK20w3Xumijx/zdnbD+eaf6Th/bb3Bbc37ju8oooooqEisVmiookbxSt9UMO2cvLF8pbaYfzA/Sunlm96lpbvn7UMZ+egZrt5/kVLJ5W7RPFJ+7Iuf0Jpa5Jk0QGE94JZIvkGJjx7umy1XD/+Q4Hi0H5HX1Cpi2h0DTyPqobxJT/TIW/FbMuf2JQcfk9JHEWxHJj8DEfkasTxPhzDbzeUc3Tb3LMukH5OqfnVb8U+wV/EVT95gP5Zr0WHd/iI5LMA1C6Xj239KduV725uLP6KGQmRpMyMNWgK6YwgPsKAjAdsFlx23Sh3p78I5PavvQPAPLuYyT/T8qF8QjDoweRHoUSJ5aTXJWPbF+mvUxr0jXp7ase1jPlnNJ/iYSILd84CXaufgsM5/pTnrqu/GK4P0VFBO5uH/ctZR/OQD4msWb9t3cUxhv3mnqo3j/LsVtbcOkSJI5JICsxUBSziGKXU3rvCfzrb4g2xS8WT7stuVOAc5hc57b/ZlG392p/ne1zY2WoZKPGpJ/2ltLGc/EsK4+cYuvw6O4TdoFS4+MZTEy/9WxPxWjYCXssRfDTzsfRFxQtjSev0Ve6FkXOiOTyBdADt6+zk/HauTjE3Rt9CBVaU9MaVCjce02B6LsPjXRxBB1MOykHLKN1XSMe05HtOf7oO/pio7mtsmALsQryDO3cqoB9Nga9TibML+zAzVQ8ffNLQ5e0b2n6b1SvevvgbAbCueui7cMc9j5g9658V4UNI0Ior10rg5xLTY4K1fCPjIkguLV455WSRLiMxuismMDZnddI1KvbOc9q7PEHw+nup0lhURosLGWSedpD7JLDK4OMLnZdt/LzgPA1SeIyYzj6K2r0/tI8Z+dW1zpMFtWQ/8sVg+Tn6z8ow5poBojL3Lz0z3NxOVnd81XPI/hPBcRTTXEjydL2dERCqX6SuykjLEqXC7Ebg03+Fixi2k6ShV6q9gBnNvAw37n7Z7nuTUp4S22OFI5XSZ3mnwPSSRtPw9kLUH4TnFo6+jQH87WEf+X9KHCKe0Hej9FfEvLonHqPqlTxH5Tliu7i62aJyjsVzlBjSC4/CSCNXltnvSBK4XVv2BH+VfSV9IqT63PsPZzo2cY+rKv2Ox9kv+RpK4h4TWTW/D0ZWjuHCK5iIAfTGXnLqTjAAIyMEEqPdQ5IrkK0MJ8UdHhwwi62K6PBHlfoWjXLj6y53Ge4iUnR+8ct8NNWVmtVugUBVAAACgDsABgKPgK2g08BQpeckcXuLig1Dc23xisbqRRllgkIHv0nH86lycUq+Ilxjh9wBtrCxD4yOq/1rp0BJXIxmeB1Xd4bxYguD63UgHwjWOL+cZNNtLPh8mLRj+K5uSP8AtEg/pTNScIqNo6Ba8xuRx6n1RRRRRUJFFFFRRRHN/DfpFjdQgAmSCRVB/EUOj+LFV7yneo11Io7zW1vcjc7gAo5x6j6v86td6pSxza30QOSI7q7sTjGSkg61v6b40nHbeh3lmjf1I+Y/hWP5ont7j8lYfFeDLc20sDDIljK/A49gj3hgD8RVFSSFo4WPfWmr4j2W/J6u1uIv932fMHuf8hVUcX4b07i5ibs0hlX9mb29vg+sfKt7DhwcQeKxxI0ihwUaJvrcb7Jt6E6gW29cMv61YPhKAHvhndmgbHu0Mv8ANTVehTqB8+x+ON/zB/QVL8tcTEF7GT9iUCFvcc5jP5k/nTEzM7D3qXW3JXniqz8VJzJJHAuNWlIRn8V3MqgfuRMfzpvEzqNmI+Z/rSLErXnElYgP/wDE4lO+MLaxMw/VJG+dYOLZlaNdyPumsBIJHk1sD9k++JbaOHvJ5RzW8h/ZS4jLfw5qK5Qk12UcTjIVXgce5WZD+gpu5h4V9JtbiA7dWJ48+hZSAfkcH5VVXJvFZEXpSjTKSWOfxIenOuPxB1DH3Sg71SEDthfEV47j6picXCehv6fZQ9nwuZotIhmfoZilKoSMxbYJ2z7IVtu4I9aW+ZwfpGCCCsMYwwKkaizDIO+4Kmrq4WDniAGSZLdHwMnLaJUJAHnhVG3fAqq/FFweKSkHKtDblT7ulj+lbuFxsj8QIHgUPoDSWa1pj7QcUpvAGG4B+IrSLBPT8if5ZrZJjtlvhn17dq22di0zxwx7NK4jHuz3Y/Bcn5VpzNjouc0ac6XA4jYq2fBLhix2ss3shp5NvXRENIPrgsWNdXideM4SCM+2QAP+cuD0Yv4Gmb/DUva2aRRxxRjCIqog8wFGAfjUHwCP6XxNDuyxyyXTHvgRgwWq595Ejj4V5XHN2H/sfLc+lKYOTPK59bDTvOgVncNsFhijhQYSNFjUe5QAP0FVx4dKI5LiE91Cj/qZZ4D89KJ+dWeBVTic23GLhR96WYb+k0UU4bbv7aTClR+4zvr5g/Wk6/8AZf3X8iPpabeZLUSLEM4PWjQe8SnpyKfcY3f9K6IJFluXnJGmMNBFk+Wodd/m6BPhEfWoniDyMqupzJE6yoCQFZkJ9gjsAwJXPlnPlWbvQqpewkm2lAMyHfp6tusg+7pbaRO3dtiDqbkYGyjNxWfHIXwnJuEx/SFz9pfzFb0YHz/KoPR61jb/APm1MGG+KS/EcwpqRqTuf97eNfxXdsP3ZQx/Rf0qX+ksOzH57/zpS51v5WaKEKmcNIDqIOsjowjBGFzLODnP3SMedAxLSyFx6euicwTxJM0db+WpVgcl22ixtx6xiQ/GQl2/Vyam61W0IRQqjCqAoHuAwP0FbaVAoUtMmzZRRRRXVxFFFFRRYNVP4k2LxT3Ei9zFDfR/t2jaZwPjEYvedWPKrZNQHN/Bnnh1RY60R6kWdgxwQ8Tf3XQlfQHSfu0Gdhcw5d9CO8ahXYQHa7fdQ0Uyuquu6sAyn3MMj9DSRz/Fpmgf8cckfzRgy/o7VK8rXaxabcZ6TBntmbIOMsZLdgezxnOB+Hbuprx4gWWbZZAP7GZHJ9FOVc/DDb+4Z8q3MLOJY2yD3zWHJCYJjG7w+iQe0nucZ+a4/oR+VeWXU+jOCy5B9CrbH5agaxcyKrIzH2Rnf37YO3lgn8s1sESlg4wSBgEb7H4d60+iurT5c4x9JtoZj9or7fudCVcfvA/nUP4S2Jd4nI7m4vCd9uq3Sh/eTqkZ8gfStcsLW/CzEBomnEiIO2Gm1Fic9tKEsx8gDTn4a8NKWxmZdPWK9MYwRBGum3B95XVJ8ZTXnMYc0jW3tr9B76JzAtyse7maHqU3aaqvn/gzwXgnT7M0iuh8uuqaJIT+HrRKpU/jiA897VNR/HOCx3cEkEoOhxg42YEHKsp8mVgCD6ilXtzDTfgnGuo67cUn8q8UUzRSKfZlRoT5YOQyZ9CCHXB39oUoc1chyXnF5liljjyhIDhyPqxExUY7Ai4B+Rr1xqyvuHajKhkU+114VYq5TdZJlAzDMNKnVgo2NyPtVPS8fia+truKRZI3kiUsp2xOnRkDDupVxAd/I0Zsz8/aj8rq8+nCigdnkGUatv159yq3mLk+6smfrx5RMAyx5eP2htlsAqcfiAqf8J+FCSWW6IyI16UR/vMAXI94TA/xGrU5hvJLVrqSJC7y2uYVAJzLCr5XT55RlbA3Ijb0pHtuL21nbRLGykaAykYGskDMh+J7nt76fj+IGRlSkDrxKFNC4jLGCSVJc18cEEeA2l2UtqA3SNdnkx67hUHm7qPWmbw15cNtah5F0zTkSOPwrpAii+CIAPjml/lLkp7lxd3mdJZZEjIIL6M9EuDusa5LKmMknU2NlFnAVnulMzs/gB0/lHjhEDOz35nr/CMVWvPdho4lbzDbqIuSB96JmTc+9bkDHolWWaUPEzhAlsmk3zbnrZXZtABE+D69Isw/vKtDfYFjgQfkbRW0TR4gj5ilH2z7Y/8AXY/+lbeXZVQPBIB0ZXeAg9hIR7IPumhKn9sN5vUVwXiJkjGoguDokx21jfI/uuuJFPYq/uNeOIqNMqtkK8asd8HVbSLIrKR2Ij6hz39gelaOIyzRCRiyMPmglMb1KcCLLEInOZIGMDk+fT2V/wDFHof/ABV3v2qJtZ36rO4y5CpOVGzFRiC4AHYSICjejRqPeZJJgdqLC6267jQpWeOnWNjqER9++2M/50ucuRm/4gJQD00kEmry6UOoWw/6ScvL71jB9DWjnHihKtbxgnIXqhdmbWdMNup/HKxA9yaj6VYPKPL/ANEtkjbBkb25WAABcgAhR5KoARR5KqikcVJ2jxGNhv38vqtTAw9m0ynd2g7ufiptRWaKKEm0UUUVFEUUUVFEGsEVmiooqu5z4D9GeSQtot55RKJP/trgkEOfSN3AOewYsDs9bLDmNGjczlEkij1yrkaSv+sjJ2eNvIj1wd6sHiUKNFIsqCRCja0I1BlxuuD3yKongvCYuIRzsvRhtoMSQrdFisSyFsRi6VwyElS5U5C6h3oMcjsM8uZqHbjrzHXmpLC3EtDX6EbHpyUteciRRxWM5eaN7m6jAhx2WdiRGqg4jZYzkknHstsO1b+I8LteHcQkTDyfUxTRjZ2DFnXp6QACSV1Asdsn0yEp+LwyyIrzSExN04x9L1ICwJ1Rv0uro28jqyQPOuw8QEt7HAgNwX09YLHcdWQZChXllPVIUHOMKhAwao7FPJBIceOu3kf46o/4ZuWrAHTdOvLfCZeJTdSUD6MAQ7D7LDO9rCfvJkL1Zfv40r7O9Wui4FarW3WNQiAKqgAADAAHkAO1bxRWA/qO51KEa/S3YbIorBNYJoiqormqG4a1lW0IExA0ZbRn2hqUN90ldQB8ic+VU5wrk43U6LaqyKEK3bdTMCyEYdbYnLNpfu2SuV2zjNWl4icfa04dcSp/aECOL11yEKuPeM5+Vb+SOXjZ2UETHLiNQ5xjfG4+WfnufOlpW53AD3/KNG/K21zXUjTcP6jf20KdXK7YntydePcXR196sR50h818HC30TWrrCbgRTwSEKEVmk+sRm0lgGJUqAQuqQg41Kas3h0OHuoiBpMvUA9VlQFsj9sSUm8w8G61nw9QP7S2e0+Bktg8JHoRNbRgfGuEXoVxjsptWPFnAz3wM/HzrZUJyjxn6VZW0/nJEhb9rHt/xZqYVx5H3UdpsaIR0K914mjDKVYZBBBB7EHuDXqg1dRVHzB4fz2AaWydjEo7Y6kkaA56ZQ/28SnJGCJE3xq3FaI+cbc9L6QMK0MzvhTIjfVMgEUig51FzuMEYIbBODaHMjTi1nNqAZxGxiBxu2Nu+2fjVEngc7ySpbJl42Y3Ecwh0ZPtISYlGJyM50jKbAv5Uu+UxAgbHfkjMiZK4F+42rdMTcxxRpEs2RIbA6wAT7U8SrHE2e2X9r2uxVT516teb06EfSPWl0IGJyUDsoyHcD22LZ+rQFj2ApI/4wQu0bKryXUjFdLQNO6421EvKxdsDZVA95GKarWWRgXsJZ5uIJg9GeNLd0TzaGFhoKltIbByVzv2NWOKmzEtbV6Xxr08/Bc/CQBrWuN1qeROviBqNPNOXIvI8isLq8yZMtIkZ7h5PtzSAEgSacIqgkIoxkkk1YArTaFii6wA+kagOwOBqA92a31dgoIbjZRRRRV1xFFFFRRFFFFRRFFFFRRa5nCqWJAAGSTsAB3JNVdwSzi4tcSSxogsoZmWFVQLGXwDLcFMYeRmOFJGwBPc03+JFwU4Xd6ftNEYx8ZPY/wDNXXyfwJLSyt4FGyRjPvY7sx95JJpaQCU9nff796IzCWDPXcvMHJ1mjiQW8RcDAdlBYfAkbfKl7njldYwl/bLpntD1dvvRgHqp80JxT5orxcW6urKwyGUqR6gjBH5GuugYRQFclwSuuyb59VzcJ4itxDHLGcrIoYH3Gu0VWHJPEG4ZZ8Qt3zIbCV+mOxdXAaIe7UXH5118ueKLPIiXsaRLK/TimjdZIWf/AFZYbq2cjeqtmAoHfZQxk2QrDY1QvH+aeIXNu3EIDNojupItMbsEjVANBMa7SZJ9pmz5AYq+Kqx+QuKcPmmPCZojBM7SGKb7jHvp2wfLB22Az60SRuZcjdlK7JeIjiQ4PGw1FyL2Ve2FiVgpYehkO3rpqyQNqVeSuVZbZWlu5BNdy7yyDt/dRTt7KjYYAHfYZprBrkLC2790uyOBoD3ajZU03SN/rIyh+KMGX9GkpRg4mX4YjyYMlrJbytjzRZUcOPcYdQPoQw8qbuNHHRfzWeP8nPTP6SfpS3bQKFQY9nqTcOnHuZ36DH4Flx7pzVnDVDCgLLh9xHb8W4bCxMkUomt1B0M0MrCQxhxuNQ1x5GME9xUD4e8VuIrqzIh6RnkmhuIdDRDSmkpNoP3lzpL9z2JJpy5i5Ke/jt7m2uZLa8jiEZkQkagD7SPgg7OG/M5B8u7lnlC5SZbi+uPpEqoIw2AoCqSQMAAdzknckgdsUCQEEZd78NfdphjhRzHROQNYLVgVQXNV5fXaieJbjXPdvBC0MrqkPSk0qrKv2i+GOo9sDHY0Z8mUgc0FjMwJvZXrxTiCwQySt9mNGc/4QT/Slzw04IYLGN3/ALa4JuZT56pjqx8gQKiefuIy/Q4bFSJLq5CQNj8RUdVvcAupifLb1qwYIQqqo7KoA+AG1Va7tHE8B6+9F1zcoHMrnPC4i6uY49aZ0NpXUur7WlsZGfPFJvixMttBDfAYltriPSwG5V20yRsfwlSdvXFPtKXipYrLwm7VhnEesfFDqX9QKu8NDTey4yy4Umi3mDqrL2YBh8CMit1RnLy4tLYekEQ/gWpIGrtOiodCs0UUVZRFFFFRRFFFFRRYY0u3vP1nC5SSVVI76mQbeuCwOPlU9dAlGA7kHH5bV86cJ5auuIwwmBYNaXEpumkKB9QfKa8jUyhTjA+G1KzPeHAN0HH34eaPE1pBLlaHinx5RY2zRnqLPd2wXRvrXVr9n1zoH50+wphQPQY/KqusuBBr3h9nGdcPD1aeRu4MshPTA+ABb0GoY2xVpp2rsLg8l1clyQZQGrNBooplBVbc/MbO6FybZ7i2uoPo12iAsRoJ6bkD1V2Xy+yN6WrTl62vBBBw61uo4hdJczTXAbA0AjTHrJOWJGcAdvParneXG2DXnVQjCSp+Ia3TivTSaffWsyt7hXoVg0w1oApJue48V5JPqaPma9YqJ5h4w9ugaO2muWJwEiA227sT9kfIn3V3QKgDiaRzCToiUE6mubcDf8MyOx9+ERj8AaRububxHeXUVuC5MSlwclevbsj6lVd/ZiHtHsTGg2wc7rbmniU1yjHhjjQr9MMXRVdwFDyPIgBULqHs7+0e9SPKvKSw8RuZmRyyxJGJXBxLJIWe5mXJIGWKqAMYC47UE/nOieYGwipKJ3ABBHDelyeG/iALt5YHKLLqaVNGdDBt5AobOGDEsRk/byO2BYQlaqs474Qyidrjh8iQy/SRMmpmCqrL7a4CnGJASMbFZCp7CrPtlfQnU069I16M6dWPa053xnOM0RgIFOQcQWudni0vhey2ic+dKT8n3EEkrcOuxEkzM7Qyp1Ild/tPGNmQ5ycZwc026KyVrj4w5VjlezfXvS5ytyS1vI1xdXDXVywK9RlCBEJyVjQE6cncnzprFc2sjtW+MnAz3qoYGCgjiXOdV7pX8TIZG4VeiIZfon8gQXx79GqmivEqZBHrt/nXHCwQrg0bVOc488TQxcNWK5+jW8lmkrSpGHkkYBF6UakYyMg9x9o57YLbyVzBP9Ie0uXaVhCk8cjoEkCvkGKVVGAwKkg+Y+FQScA4lYu0NvbQXFusryW0spBMIk3KBQCwwfw0y8kcqywNJPcuZJ5Tl3O2TjAAGfZVRsB7yfOkcz+0AAPXl799UzlbkN105pwU1msCs1oJVFFFFRRFFFFRRYYUk3/hPbvPJNFNc2xkbXIsEgVGbzbSVOCc+W1O9FVc0OFFdBI1CieX+WYbNCsIPtHLMxLMx9WY7k1LCiio1oaKChJJsooooqy4sFa8GEVsoqLhAO60mH3156R91dFYrtqhiaVo6ZrDIfSumsVMy52QXLpI8jRj3H8q6qzUzLnZDmuff0rIU+lb6xUzWu9kFr6VHQrbRUtWyNXlUA7V6ooriuiiiioosYoxWaKiiKKKKiiKKKKii//Z"/>
          <p:cNvSpPr>
            <a:spLocks noChangeAspect="1" noChangeArrowheads="1"/>
          </p:cNvSpPr>
          <p:nvPr/>
        </p:nvSpPr>
        <p:spPr bwMode="auto">
          <a:xfrm>
            <a:off x="63500" y="-1001713"/>
            <a:ext cx="2200275" cy="2076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8682" name="Picture 10" descr="http://petersontoscano.files.wordpress.com/2011/04/cellulite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9000" y="4358219"/>
            <a:ext cx="2880320" cy="2113539"/>
          </a:xfrm>
          <a:prstGeom prst="rect">
            <a:avLst/>
          </a:prstGeom>
          <a:noFill/>
        </p:spPr>
      </p:pic>
      <p:pic>
        <p:nvPicPr>
          <p:cNvPr id="6146" name="Picture 2" descr="Image result for low self esteem - medi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79"/>
          <a:stretch/>
        </p:blipFill>
        <p:spPr bwMode="auto">
          <a:xfrm>
            <a:off x="199546" y="4425149"/>
            <a:ext cx="3316635" cy="207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low self esteem - med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132" y="589297"/>
            <a:ext cx="2860303" cy="143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social media low self estee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872" y="4581128"/>
            <a:ext cx="1752123" cy="131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725" y="952500"/>
            <a:ext cx="4663430" cy="1325563"/>
          </a:xfrm>
        </p:spPr>
        <p:txBody>
          <a:bodyPr/>
          <a:lstStyle/>
          <a:p>
            <a:r>
              <a:rPr lang="en-CA" dirty="0" smtClean="0"/>
              <a:t>Today </a:t>
            </a:r>
            <a:r>
              <a:rPr lang="en-CA" dirty="0" err="1" smtClean="0"/>
              <a:t>vs</a:t>
            </a:r>
            <a:r>
              <a:rPr lang="en-CA" dirty="0" smtClean="0"/>
              <a:t> Old School</a:t>
            </a:r>
            <a:endParaRPr lang="en-CA" dirty="0"/>
          </a:p>
        </p:txBody>
      </p:sp>
      <p:sp>
        <p:nvSpPr>
          <p:cNvPr id="33794" name="AutoShape 2" descr="data:image/jpeg;base64,/9j/4AAQSkZJRgABAQAAAQABAAD/2wCEAAkGBhAQEA8PEA8UDxAVFRUUFA8QEBAQFBYQFBQVFBQVFBQXGyYfFxkkGhQUHy8gIycpLSwsFR4xNTAqNSYrLCkBCQoKBQUFDQUFDSkYEhgpKSkpKSkpKSkpKSkpKSkpKSkpKSkpKSkpKSkpKSkpKSkpKSkpKSkpKSkpKSkpKSkpKf/AABEIAMIBAwMBIgACEQEDEQH/xAAcAAEAAgMBAQEAAAAAAAAAAAAAAQcDBQYECAL/xABAEAABAwIEBAQDBQUGBwEAAAABAAIDBBEFEiExBgcTQSJRYXGBkaEUMkKx0SMzUmLwJENyksHhCBc0U4KishX/xAAUAQEAAAAAAAAAAAAAAAAAAAAA/8QAFBEBAAAAAAAAAAAAAAAAAAAAAP/aAAwDAQACEQMRAD8Ao1ERAREQEREBERAREQFKhSgIiICIpa2+g3QQi7TBOUOKVTI5BB0Y36h07hGbX3yHxa7jTULpqP8A4e6lzh1auONl9crHSOt3tsPqgqVFf3/ISg26k/pZ7b7d/Db6IzkTRNy/vHgb5pNT8hpufpayCgUX0NVcmaN+YinawHsx0oI9tVxPEXJCoY0yUbura5MLyA/z8DrWce1jZBV6LJU0z43ujkYWPabOY4EEH1BWNAREQEREBERB7qGGncx3Vlcx+YZQG5hl/FfTfYDX/eMQo4owwxT9bNc2yZC1ulswubG+bT03XiRAREQQiIgIiICIiAiIgIiIClQpQERGi5sglrCSAN1d3KblQWBlfXMtfWOB9wbX8Lnja2gIB3vttfY8oeVggY2srYG9U2dHHI0Oc21xcgizfO2+g22VsTWIQYnegsufxvjelpCGSlxedmNaXH6LNiFbUPOSlDQBu94cb/4e3xutacIJe01Ns24IuL+dwSQ5B4q3mU8Na+Okc5hF8xH0uDutrw/x3T1bbgFju7Xbg+S28dLHky5WuaR5Ag6aFc5FwmxtZJM1uQSBpLW6AvFszrdjoPmUHWNfmHhOnmvyRrYix+hXP1dbLSusBmZv7Auy/os+NY/HHTulc6wAJ+IuBb46IOJ5ycvG1MJr6dv9ojbd7Wj95ENT/wCTdx5i48lQK+scDx5tRCHO2Omo3vt+vxC+e+aGAx0eIyshFo3gStbf7uYm4HkLg2QckiIgIiICIiAiIgIiIIREQEREBERAREQEREBSoUoC7XlLwwK3EYjILwQ/tZb3sQ0+FvxdYe11xSt/lWXU1AZ2sLnT1DWCwvZjNCbdwLvQXhHUZ3FrToANBtbsseKVTYY3Oc4NaBck6egWr4NxDrse8tyO0aWa2GUuBsDtrr7Fqx8wA92H1LogXPDWuDQLkgO1Fu+hKAeIII4+q1wkBO7XB2/bTvubeijGYDO2F7dRcXsbW2INvgdRrquCbgxpoxDGGSVHhLxO55GY+K0cbSBYEWufK+my7egiL4R1PA6w8LHHQ+h3tuLHzQfuLEYqbwPk1GQZdrlzwwG3loPmtnBXCXLk1BaDcdgT+i10eFxHVzA86eJwBOm11sKWnbEMrG2G1h5DYIMlRA03vqT+Q2Xknw6N7S0sBFraj8vmV7mMuVl6SDn4cJETcjWnL5g6/wC61uIcvqeom69TDHPmy/ezNIsLDY6/FdZILIyQPFjoUFc4tyNw2Rt4erTu/kkzi/q19/zCqvi/lvU4eS4HrxfxtGVw/wATLn5i4X0PT4h+0dG5YcewdlTE5jxmBG+xHsUHyii6jjbhOWklLrZoyfvt+lx2/r0XLoCIiAiIgIiIIREQEREBERAREQEREBSoUoOi4P4TNa9znXELPvEbk2JsPl9Vb0jZqehyU1oRExr2RgC+UOOYk99CD81peR0bHQTtJFy4ix87C1/cErv8VwHrxjJMWgD+7O7dS3X0vuCEHF4DjstCBW1dXLZ4DjTjKWgO+7nJF8xAB0tpYnfSycH4hhrImSwvbLHIL+E6jbM0js4Ei7TqLjzXz/x7QyyVFSY3F0MYjzk/daWhsYF9raEj3sFquC8TqaWpjkp5nMN7lrGiRr7fhfGXtzb2tvrprZBeXE2DSxvdLHOGh7gQHuYAPOwdv529/NYOGqmdubqz9cEmxsAN7gDvt+S9L+MqDEqd0UrR1AAZInNdmYf+4wPa1xb6kA+Y7nlnYp9mlEYOZoNt9Cz0/wAu3r30QWXTSA/Fe1rVo8KrWvDSD2W+heCN7oJYs9tLlYmLm8dppqmQsfI6OkFvBGS10hG4cR+H0QMU4sDXmKmgkrHjcRWyg3tbMfj8lFPj7S8NlY6mlO0UuUZvRjgSHHTbdbigkETAyKCzQNm2Gg23WoxXEGuzB8Zbbs8Cx9jsUGvxSYiVrxoT9R+t/wAwt5h1QXgX0PdadkAmZpuNW/p+SzUXENGSIesxkwFshcGPHbYm6DnuZ+GNMLidDbbQXHe19HeyoOrhyuNtv97K4eaePygthDgdC5hGzwN2n+b2VR1UBOdwHhBGtt73sg8iIiAiIgKFKhAREQEREBERAREQEREBSoUoOt5ccSNpKkxyG0MwyE3Iyv8AwOuNt7X9VemF0mVucl7y7wiznONnfxCwG5/Sy+YI9x7r6e5SVzaigEbyDJC4McLm+Usa5h9jd3yPkg5Sbl/KKWqeD1J5JXO8RvZsTHBrNfxHOfgT3GtO11LU0crw9kkJNxlc1zA5p/MbL6qxX+zkyZrx5gXtfYAAj71/e3z+C1WIR0uJU8sDH2AGrHOeG28xtcex7oPmPDcUkgmZOxxDmm+htcd2+xFwtoJKnEKkiE5e48Ra1o9SF4+JcLZTVMkLHiRrTbMLW/MryUOISQuLo3WJFkHaP5eYk0B8UxncPwxukd69+y2OFcx67C7U9ZSvAuT47tdbva+hH6r9cL865KSFsRpPtEm2bqdMemgaST/Wq7bmDglbXUl5n0gj6fVyinl60cobmDWSGQgj8JdYaX0KDreC+KYK+DqxOuNi07td5Ediv1xXWOp6eSeOJ87xYNihYXvc5xsLAf1oqN5J46YK8wlx6crTpfTO3UH5XX0WyUHZBRsvEPE08rWwxGka4aMMcbco/ndKL3sPT2W+wnl/i00z24hiGekzAuEVmvmA0ykhoLGkHXe/1VpikZvkHyCyCNBpf/zY4WhsTcrGgNa0X0a0WA+QVL8xqENrHwutkls6N7wXNZnG+mrRmB1G3kdle1cAGlVPx9K1skNW8uMUWWOYNaCRG95yuaTu4Ht5OKCqJG1DJ46aXMXse0NaTm3ItlPdpFrEei3vMCrgiMdDTAER+KWUbvlsQPgA53zXOVdaRVPma7PZ5e1xtqL3bcAAA7aWC804e4dZxvmc4XvqSACf/oIMCIiAiIgKFKhAREQEREBERAREQEREBSFCkIANirU5OYjVDEYAx943te2Rm94mjMAR2s5wIPa57Eqqyrw5CQ65yAbsLAbNB0cH773FyPYn0sHY81Z7UUrm5mvdEdRuBoPP1997bL5vlo5v2hc/KRcOaX2Njcm/a2g+YX1FzBwp88IaxmcXF7C7hruBfX2VH8VcuasdOWFnXa/MCIgc2Zpvq02vcai19j5IK8IUsYSQBuVtJcNj6TnOe+Kdn9zLFYOHfK4G4PoW+dyFqkFv8teB4Gls8knVfcER2AYD2Pe5XbcyK/pYdUOvYBtr+ZcQ1o+ZCqfl5xiYpGwyO0NgCVcPEOBNxOglpQ8RueGua8i4D2uDm39NLH0KD5wwLFTS1MNQBcscDba42I+RK+j8L5gRVFL1qSCarc0AmKGPNJqbWLb2BHv81SEfLCtEzopenFYnx5xIDb+EN/1srl5eYFSYZTAtlHVd+9dJIGhzgNbNJs0D0+KDtcLxETwsmax7A4aslYWPadi1zTsQdF7WvFlpKjiulYGkyhzT3jIksPXLqF7qSrhqGtlie2Vt7h7SHAOtb4GxI89UGLEG3uq04/oQ+kqWOYXADOSCGm7T4ffxAfAq0KiPdU/zvMjIIHMe5gMhY4NcWhzXNvZ1txdiClw3Qnyt9VF0U6IIREQEREBERBCIiAiIgIiICIiAiIgKVClAV6/8PmMRtbPSucA9xDmtNgbgWNj3uDt2y+qopWPy4ros8H7WKnnje0h8gLWvYDq0kA3dtb2PnoH0bVPd4hbSxIPqOxVbY1i0kHVlikL4c5MlPIcpbNlveGQ6xuD3A5ToQdDqrDrsWgjaDNK1jHDR73BrT8VWnFDz9jxOWky1kdQWCPpSRnI5rA17t9bZWm2+vxQeWPF4sQoKz7RSGJzWXNQYG5TG8uaJHs7ZHWzWNxcPFtVREjC0lp3BsfcLfYbxXXUMc9MyVzGSMex8TrPbZ7SxxAOjTY7jyC0DnE6k3PmdfRAa4g3GhHf1VvcvuYBEQjlddzdAVUC9OG1XSlY/sCL28kHY8bcazSTSRQksubFw+8b9m+S9XLjBRWslZPWSQsY9rhHFHnke4h+bxu8IGgvfzGy0HGGKQyFjYWt7OLw1ua9tRmte22iycC4NXSzg0rzCNnSEXbbyt3QWpj/CNL0M9PLUUjbNb13zufqHXcDGTlJItqCLeXn13LvhxtHTON5HPlcHudMbvIAs0kDRulzb11WLh/gkt6ctTM6qkaLgyWyNcTcmOMANab97X9V1pbZBiqHqmeeOaSBmXVscjS/0zBwH1P8A7K0sbxURjKNXu0a0bklcXxtgpkoZozqXC5d/NcG/zA+SD55RZ30rm3uNRoQkEOYoMBCLLUNsViQEUKUBERBCIiAiIgIiICIiAiIgKVClAWaCUtusKkOQdTWcwaqaKKnkyOhYGhrMtvui17hefEIZDEysp6eSKE2je4OcWmcC5OltCCPMabrniVcfB2HxV2B9OJ4M0MhEsTu2a5YfQHa/+IIKnrGTl5EocH9xIMpHfUO2Ot9V5CPW63+J8H1UYc4xSFwJuMpOl7DKe/mtDJGWkhwLSNwQQfkUH5REQFaHLXi+KO0UhDHab2F/ZVegKD6yj4ugja0ukbl87hYsQ4+pAQyOZssrtGRRkPeSfQbL5XkrJHANdI5wGwLiR8la3JjDoY81S6xld4Rf8LL7D3QWdh2EPL+vObyHZo2Y3yH+pXqxilzxObbsvc2oBGiw1soyFB87cZYT05pC0WHf3XNUTdVZ3H0AyyO/q64KOEBgdsEHgxFoXgWermzO02CwICIiAiIghERAREQEREBERAREQFKhSgIiIC3XCfFc2HT9aLUOaWSRn7r2HWxHmDYgrSogtii5m0gdI+WMgaPDInvGa/4bX7d7kbLyY5xZhuJHoClFO99g2YMY5zTpa7tNTbtf6qskBQdDjfDkNKxwM4klsDZosBc7b69lzylzyTcm58zqoKAiIgAXVi8F1joWttouKwdjS7VWFg0LRbayCxsJxjTUrJiuMtsLmy5GWtyC4XN4/wARWBN9vig9vHkuancWm+uqrGoqyWhvZbLEOJXytLOy0hKAiIgIiICKEQEREBERAREQEREBERAUqFKAiIgIiICIpYwk2AJJ7AXKCFssE4aq61zm0tO+ctF3ZALD3JsL+i6rgvlRUVjmvnvDDoSPxuHp5e6+hOH+HYKOFkMEYYwdgNz5k9z6oPknEcJnp3ZKiCSB38MrHMPwuNV5V9mV+HxysLJI2yMO7HtD2n3B0XEV3J7CpHF32bpnyjfIxv8AlBsg+dKDVwA3XX4cZGAaFWk7lBhzfuRFjhs4Pff6kr8ScORwjIQHDzQc5hEsVUOk92SS2l+65HjbhqaC5sSzzHkuj4rwNkY60Lsjh2B7+i51vMGQMMFS0TMta53CDh0WatLOo4x/cJuPS/ZYEEoiICIiAiIghERAREQERSBfbVBCLK6keGNkLCGONmvIIBI8j32PyWJAREQFKhSgIiICIiAu+5aYEJZGvc2+vkuBV58p6VpjadEFo4ZStjYABZbFpXmjFllBQZ7rzzR+SydQKM4Qc7itS5gKrjiLiyRhPv7q1cTpg4KuuK+HGvDiBYoKtxrimWW4LtPJcw91ySV0GMYOWkrn3tsbIIREQEREBEUIJUKVCAiIgzUcZc9oGS97/tHNaw5dbOLiBra2/ddnScRQufRmR4M9MJS2Q5QzMWGoFjtmE2djLaDM0jQC/DIg6V1PSMp3gPilmLKcgvc/N1H2kmNwQGhv7rLqTcu00K/U1VSGWvEMccTGslFO7qTguL5Y47g59f2ZkcGkEWvoSuYRB2wjop6iZr3RlsU0ZY5hlLpaCnhlD2Ag5RdsMJvoRncb30Wte6jdTkCOFs32bMXZ5f8AqHVYsGjNa4hOt77WstCyre1hYCA072a3MdtM9s1tBpeywoOj4WxX7G5sznM6ZvdrXMdI7MDCWuAu4NDHyOFxYkDc2XqkkpXQQRNkaWRsqZWRvcGZ53PZGzrfwuLY+pqdg1t/PkkQdhHNhpd+5i1kl+86YNyR0wP8YIEkpOS+1tV44jRF1LE5kY/YkzSh8uszXTSRsBLrMzAQsc62l/w2K5tSg6g/Yem6QMidMGMY6LO5rMxifnkbd9yc5YPDfWN1hZwI5dEQEREBWJyz4r6L2xuNgq7WWmqDG4OG6D6vhx5haDmX4l4iZsCqAo+M3iMDqEEaWuoj42kJ1cfmgv8AZxCw97FRJjrR31VJw8ZBwyufY+d/qsNfxpKx2Rzif4ZBsR6+qC7HY41wOq0eLV7SDqqzoOLydM5KyzY05w+99UGDiF4ubeq4muaA4rf4hV5r3K5ypdcoMSIiAiIghERAREQEREBERAREQEREBERAREQSihEEooRBKIiAiIgXWxhF2uvrtvqiIJxPwvYG+EWGg0XspHnTU7eaIg/NYtNNuURB+EKIgIoRAREQEREH/9k="/>
          <p:cNvSpPr>
            <a:spLocks noChangeAspect="1" noChangeArrowheads="1"/>
          </p:cNvSpPr>
          <p:nvPr/>
        </p:nvSpPr>
        <p:spPr bwMode="auto">
          <a:xfrm>
            <a:off x="63500" y="-895350"/>
            <a:ext cx="2466975" cy="1847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170" name="Picture 2" descr="Image result for beauty ideals 60's vs n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9390"/>
            <a:ext cx="3666037" cy="342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ideal male 60's vs n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556" y="3497822"/>
            <a:ext cx="5043769" cy="252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Today’s world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 smtClean="0"/>
              <a:t>Competition</a:t>
            </a:r>
          </a:p>
          <a:p>
            <a:r>
              <a:rPr lang="en-CA" dirty="0" smtClean="0"/>
              <a:t>Control</a:t>
            </a:r>
          </a:p>
          <a:p>
            <a:r>
              <a:rPr lang="en-CA" dirty="0" smtClean="0"/>
              <a:t>Perfection</a:t>
            </a:r>
          </a:p>
          <a:p>
            <a:r>
              <a:rPr lang="en-CA" dirty="0" smtClean="0"/>
              <a:t>I want it all </a:t>
            </a:r>
          </a:p>
          <a:p>
            <a:endParaRPr lang="en-CA" dirty="0" smtClean="0"/>
          </a:p>
          <a:p>
            <a:r>
              <a:rPr lang="en-CA" dirty="0" smtClean="0"/>
              <a:t>Nike commercial my better is better. </a:t>
            </a:r>
            <a:r>
              <a:rPr lang="en-CA" dirty="0" smtClean="0">
                <a:hlinkClick r:id="rId2"/>
              </a:rPr>
              <a:t>http://www.youtube.com/watch?v=rHHMaiNyztk</a:t>
            </a:r>
            <a:endParaRPr lang="en-CA" dirty="0" smtClean="0"/>
          </a:p>
          <a:p>
            <a:r>
              <a:rPr lang="en-CA" dirty="0" smtClean="0"/>
              <a:t>Botox </a:t>
            </a:r>
            <a:r>
              <a:rPr lang="en-CA" dirty="0" smtClean="0"/>
              <a:t>case… mom inject 8 year old daughter with </a:t>
            </a:r>
            <a:r>
              <a:rPr lang="en-CA" dirty="0" err="1" smtClean="0"/>
              <a:t>botox</a:t>
            </a:r>
            <a:r>
              <a:rPr lang="en-CA" dirty="0" smtClean="0"/>
              <a:t> (5 min)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>
                <a:hlinkClick r:id="rId3"/>
              </a:rPr>
              <a:t>http</a:t>
            </a:r>
            <a:r>
              <a:rPr lang="en-CA" dirty="0" smtClean="0">
                <a:hlinkClick r:id="rId3"/>
              </a:rPr>
              <a:t>://www.youtube.com/watch?v=1EOgkA3p9zI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What is this world coming to</a:t>
            </a:r>
            <a:r>
              <a:rPr lang="en-CA" dirty="0" smtClean="0"/>
              <a:t>?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Priorities??</a:t>
            </a:r>
            <a:endParaRPr lang="en-CA" dirty="0"/>
          </a:p>
        </p:txBody>
      </p:sp>
      <p:pic>
        <p:nvPicPr>
          <p:cNvPr id="31746" name="Picture 2" descr="http://dyfuse.com/files/images/terrell-owens-mod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548680"/>
            <a:ext cx="2881769" cy="2642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God Created all of us in his image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449" y="1546661"/>
            <a:ext cx="7886700" cy="4351338"/>
          </a:xfrm>
        </p:spPr>
        <p:txBody>
          <a:bodyPr/>
          <a:lstStyle/>
          <a:p>
            <a:r>
              <a:rPr lang="en-CA" dirty="0" smtClean="0"/>
              <a:t>Every person is unique</a:t>
            </a:r>
          </a:p>
          <a:p>
            <a:r>
              <a:rPr lang="en-CA" dirty="0" smtClean="0"/>
              <a:t>Every person has special talents</a:t>
            </a:r>
          </a:p>
          <a:p>
            <a:r>
              <a:rPr lang="en-CA" dirty="0" smtClean="0"/>
              <a:t>Be yourself</a:t>
            </a:r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3943350" y="497466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Daily affirmations (cute) -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://www.youtube.com/watch?v=qR3rK0kZFkg</a:t>
            </a:r>
            <a:endParaRPr lang="en-US" dirty="0"/>
          </a:p>
        </p:txBody>
      </p:sp>
      <p:pic>
        <p:nvPicPr>
          <p:cNvPr id="8194" name="Picture 2" descr="Image result for love your bo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8470"/>
            <a:ext cx="3024336" cy="333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be confident in yoursel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356" y="1803754"/>
            <a:ext cx="2698793" cy="277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Body Image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</a:t>
            </a:r>
            <a:r>
              <a:rPr lang="en-CA" dirty="0" smtClean="0"/>
              <a:t>ow </a:t>
            </a:r>
            <a:r>
              <a:rPr lang="en-CA" dirty="0" smtClean="0"/>
              <a:t>you feel about your </a:t>
            </a:r>
            <a:r>
              <a:rPr lang="en-CA" dirty="0" smtClean="0"/>
              <a:t>body </a:t>
            </a:r>
          </a:p>
          <a:p>
            <a:r>
              <a:rPr lang="en-CA" dirty="0" smtClean="0"/>
              <a:t>Having </a:t>
            </a:r>
            <a:r>
              <a:rPr lang="en-CA" dirty="0" smtClean="0"/>
              <a:t>a positive body image reflects self acceptance, high self esteem and a caring about your body and your health</a:t>
            </a:r>
            <a:endParaRPr lang="en-CA" dirty="0"/>
          </a:p>
        </p:txBody>
      </p:sp>
      <p:pic>
        <p:nvPicPr>
          <p:cNvPr id="1026" name="Picture 2" descr="Image result for body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66" y="4031016"/>
            <a:ext cx="3026767" cy="216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r="7260"/>
          <a:stretch/>
        </p:blipFill>
        <p:spPr bwMode="auto">
          <a:xfrm>
            <a:off x="5940152" y="620688"/>
            <a:ext cx="2736304" cy="160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ale body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60532"/>
            <a:ext cx="3771652" cy="161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073408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Body image vs media (4 min) -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://www.youtube.com/watch?v=24Xa1Nw8eJY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Body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sondrak.com/images/uploads/barbie_propor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22410"/>
            <a:ext cx="4724400" cy="3867150"/>
          </a:xfrm>
          <a:prstGeom prst="rect">
            <a:avLst/>
          </a:prstGeom>
          <a:noFill/>
        </p:spPr>
      </p:pic>
      <p:pic>
        <p:nvPicPr>
          <p:cNvPr id="4098" name="Picture 2" descr="Image result for ken doll body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09039"/>
            <a:ext cx="2553031" cy="3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0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Body Image: Influences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Rate of </a:t>
            </a:r>
            <a:r>
              <a:rPr lang="en-CA" dirty="0" smtClean="0"/>
              <a:t>growth</a:t>
            </a:r>
            <a:endParaRPr lang="en-CA" dirty="0" smtClean="0"/>
          </a:p>
          <a:p>
            <a:r>
              <a:rPr lang="en-CA" dirty="0" smtClean="0"/>
              <a:t>Friends</a:t>
            </a:r>
          </a:p>
          <a:p>
            <a:r>
              <a:rPr lang="en-CA" dirty="0" smtClean="0"/>
              <a:t>Magazines</a:t>
            </a:r>
          </a:p>
          <a:p>
            <a:r>
              <a:rPr lang="en-CA" dirty="0" smtClean="0"/>
              <a:t>Social Media</a:t>
            </a:r>
            <a:endParaRPr lang="en-CA" dirty="0" smtClean="0"/>
          </a:p>
          <a:p>
            <a:r>
              <a:rPr lang="en-CA" dirty="0" smtClean="0"/>
              <a:t>Parents</a:t>
            </a:r>
          </a:p>
          <a:p>
            <a:r>
              <a:rPr lang="en-CA" dirty="0" smtClean="0"/>
              <a:t>Teachers</a:t>
            </a:r>
          </a:p>
          <a:p>
            <a:r>
              <a:rPr lang="en-CA" dirty="0" smtClean="0"/>
              <a:t>TV</a:t>
            </a:r>
            <a:endParaRPr lang="en-CA" dirty="0" smtClean="0"/>
          </a:p>
          <a:p>
            <a:r>
              <a:rPr lang="en-CA" dirty="0" smtClean="0"/>
              <a:t>Advertising</a:t>
            </a:r>
            <a:endParaRPr lang="en-CA" dirty="0" smtClean="0"/>
          </a:p>
          <a:p>
            <a:r>
              <a:rPr lang="en-CA" dirty="0" smtClean="0"/>
              <a:t>Fashion trends</a:t>
            </a:r>
            <a:endParaRPr lang="en-CA" dirty="0"/>
          </a:p>
        </p:txBody>
      </p:sp>
      <p:sp>
        <p:nvSpPr>
          <p:cNvPr id="26628" name="AutoShape 4" descr="data:image/jpeg;base64,/9j/4AAQSkZJRgABAQAAAQABAAD/2wBDAAkGBwgHBgkIBwgKCgkLDRYPDQwMDRsUFRAWIB0iIiAdHx8kKDQsJCYxJx8fLT0tMTU3Ojo6Iys/RD84QzQ5Ojf/2wBDAQoKCg0MDRoPDxo3JR8lNzc3Nzc3Nzc3Nzc3Nzc3Nzc3Nzc3Nzc3Nzc3Nzc3Nzc3Nzc3Nzc3Nzc3Nzc3Nzc3Nzf/wAARCADCAQMDASIAAhEBAxEB/8QAHAAAAgMBAQEBAAAAAAAAAAAABAUAAwYCAQcI/8QAPhAAAgEDAwIEBAQEBQIGAwAAAQIDAAQRBRIhMUEGE1FhIjJxgRQjkbFCocHRFTNS4fAWYiQmNXJzkjRjgv/EABgBAAMBAQAAAAAAAAAAAAAAAAECAwAE/8QAIREAAgIDAQEAAwEBAAAAAAAAAAECERIhMQNBEyJRMmH/2gAMAwEAAhEDEQA/AL8SiNQoOd2ePSuUbMzKzBDzkkdKra4YYDrtjHy46k+/tT7QdktlqO6BHCQF1DJk5/52oSlirMlehLIoxjYzE9yMVz+Y853RnYg4GR1ph4dt5LnVbcXUSyQsGIzkbeOOKJGhvbzR2qOHmkXdtcfKPrQzV0FR1Yimtg7ZZc5HZcgUHNZwnhWJk9MYIrUrp8zJAYQkqT5w4yoBHXOegoGTQZrmW3a0kg8u5YhJTkbSOvUZzWyQyTMpd2wgYs5Jf0z1qu2kaZgrqyJ/FggZ9qZXunSi2kuLW/iuoYZzBK6g5jb05HP1FMtE0u0udIvbm5lj3xbQu4EbcnqcevStkuhqzN3GyYiOK32oD2PWurm2EUaqQUQc4V/3rUNoUrQx3E09vBashdTv+JgMcYqrUfDTo0qvLGEiRZGO4gMDwADijkjUzFuJWb8pWI+uaiWly0gaRd+D0zX0GXw2WuZUgghtIo4ld1MuQox3PrQj6BMt49tIY8JH5rSBvh2Y65oZIGLMkYvNlCCERJjk9zRSwiPlIyFBx0prqmmxWX4OSBmdLmHf5jH4Tz0A6jHv7VQLRw6sjMo7rimWwPRZaSrEfhjYr/ET0FOoQksYKj70LBCoALLnPTNMre3yrFSQc9AeKZIVhCBzt252DqR1q82k2N6sJFz9K9SDAU7mjPTNGJ8A+E7iOGVjgfWi2YrILDaPiIGTkcGgpkLMQGKYHO3pRstzBDIBuAI6+gocz28m4xyI4JIIBxS5xGwke2dpGhKs5Yg8561eYtoKxoCB3FUxyHaRgKW4DZzmrYthADkrt4yD1o6FOAGVixVsFeccg9hVEkbFQCFBBwPiz+/emTYQKDnb2oaddyb4SvHGTzmg2YX/AIeLeQsYYHrjpXE9qEj2wEoSfl3cUWJRjaGMeP0NcPNAMmRRuxkECsmYXR20sud35KAYyvOa58kBtigsRwvGMfWmkiJ5JQKfUBW6mgTJhHUnEa8D/uJo2YomhkKe4HI6UL+ELKPLAZz1GOgpkjkAqmCMnvQsoV5BscDn5gcZrGBEjeMrkLjJ+tWShmjI+WIck+prwpF56HfuBHxFTnmvWIMpjDARr0XqaASWxcQjbCpGTg596lFW8R8oYc9/4fepRNYHcXiwR7mh812GFhXvxR3h+7mghuh+GVxKm1yCRtXocfc1Q1ushU5XcPtin+g5FlfxJCJHCrxjOeen0qc+Gj0C02U6fdLM35gQkAd80dHqkwELpbmSaJyI1L8srfwmjILaJY7QrapKJWKzkjlD/Sl0kMSX5SDDIsw2HHPWl/WTDtI8vNUk069Ews288MQ8bylvh7jOP+YpPZ6nZTeIrfUH8yKGKQs8s85YDgjaox71r761Vmu7jyvNdJQNjqSAuB0Hel15p2mfjJomhCrsRo2ZWKRO3YhSDzikyjRSmZHUtYR7V9P0+zghhe4MsrrIWEjZ7Z6CrdA1JIba7tbyHzfP2lkQ7SuOgyOtPU8N20C3Uk8ELvHP8SMzMEjPOeOSfrQaadp9vcuLVJRHncqvnIp4uL4BugW8vI7uO0heBohaAgHzMggnqfSmOtXcclla2KSRzMg/NeJs5UfKCfvTdNJsLgxTvBEkEse0qWYZlzx3qmPQ7UQuskKfiLdA0gDkAk9c4PYelDKNmrQDJqBuHunFhKRNaiFwsmdqjv0qyx1G2e4t1ljZGt7QwjdLjfnHGcY/WrFt7TN7+CkuEhW2L4UkAt6HuRXdtbW1nHDK6gI9qXknlPxq56AKeP5UHjRlYBrNrakWtwJJncgqsbsGVFH+kjjH0pcIjgnHQ43GtHbQwXmn6Xb3QcySRyJE+/G0g8cd+gqm7gU+H4IzDiRZmUkMRyOpp4SrQJL6IYQQ5UnGe/WnFoWKhSRx60thgdXIZcgHKkdvrTSBG+ElMdgQasTGC4AwxByKW6xPth8qFn3k9fvUuL4JkbGbHU+lZ/UL7z8ruV1J4Ck5qctloRrZebe9mDvIfLjUZMmc5+1KZ7i402dlViwHJNVx6hNZTNFHHIYXG7Y2TgihIr2a9MlxcRCFCScuu4tSYlnJGj07VY7oxxM2Cx4x2Na23iIUIzjfnkMMZFfLlZonEsAUr1OD/wAxX0XQbtdUs423DzY17/vTx1oh6L6NDFhjnbtA4Ujmq57aM/G7uoA4UHgmiVSQjEiBvcVTPEMgsWwOcGiSFNyssSKsZJLdMjrQzWbMAs0iYzyc4I9qbAJPLiOMNLz839KvGn7YQ8iKWJ6A8CtJpIaKbYke1TzDDDIWxyc5xn3oee1mgKuAGG74s8j7U9y0e5SFUfpXls0rP5Ytw8f+ojrUl62+Fn40umemR4lDM0e5h8qnoK9iSCNWMrDLdeeh9K0r6NZzlmlRkP8A2nj9DSrUNFW3CKsiCDP3P+9UUiLiIZV2yBVChR0wep968CsxzGNx75ox7aNWZkPGcKKHQN5v5Ix6sxyDTAD7Y3Hkr+T69D71K9hmYRgFSTk8g+9StYDy2njaLY0Z3HqR3FNNJtBKtxs8xJEj3IqMfi+ppbFZywgbAFHTntTbTJILZJhMzFpU2YVCaSd1o0enCQXUAePbIrBd77c4I9c1da2VxMc4MaBS+T1PpRIv7VWWE71iELIXK9c98eldC7tWlQea/li3MJO3ue9JlL4hqSE/4thcrErSrIW2sckmrPwFzm9ntJJ1MJG0McFj7iu0hijnQoSI0YbSRyMd6Juru2kkv4jM6LOBhghOMdRTS7oyEumzXM+pRwefNE0zgSSKeTTCOzmEj5aRt0jBXYctgkUDpqrb38EsrBIo3DdM/frTxdTtXnilYgujsFAX5kPf2IoO09IPVsXapFPaRQhd4Bf4AGz8XsPWuCmqWsgljDmRyfi/icntTVruNr6JoXEkUb7xH5eMepz616zRi8t47aQiMzB9gQj6kmjk/wCGpf0RXba5B5kjM6F/gJ6j6YFGnVb20SP8XazIFQJskI8skD3Gf50XfXdram7jDSmWSZWbK42YbOR61Rqd7ZXdm2GR7jzAQyRlcj3oJZNWjXS6KYbu8JjJndPLyUTPy59Kj3d+yMjXEmxzll6Amuok8wkjvVvl4OBkH1Jq+C/hNyZRGXjjzt3c9c0Y93Fb2PnXLFARjbnk17+Wow+Ai8mstrd495cFj8MY4UH0ohRNT1ee5ysWFjHTHelcCtErzSE5xhR7+tdF44kyx47UuvtagA2O6jHtSvY90e316ZpUXzNrKDk+2KaxGOaERouQB0rLraCaaSVblSZB8I9KfaJcRwTCGSVWYD4sdM0GjKQ0itIWiG5AoHBwetOvCzCyvAnCo4ODnj6UqubmLyiV6+1UWN80NwDKT5YOTx39aDQ12fT5JHSPfjj3pXc3zKm4soB6L1NdWl7HOnmbgXxjrR5s0nUEqASPStYmLFlhdYulj8hQTz5gOSB70zv76JIEMXxdvpXN1ZrZWskwPCqePWvleqa/cWN5PH5pA3EAZ7VNvLhWCrpu5Z03753bB7AUVBcRbQYZclR0Bwa+Xf8AUs0uV3M0bfxD+hq7TtXuReyRSOHAKkOOCQfWkxaK2no+pf4qsiBSc46+orpGivbeS3uVBOce4+hrK2F7lZpnPwqnxZ788Udb3MgdJwRg4FByYPxoUXkM0FzLGOURyM1xDKqgKO/T2p/rFmJiL2IdV5HYN60o8tI5ASEOMfEavF2rOWSphkBVYgOT15x71KsgU+UPm6n96lMLZZDd7gPMU7u+e1OdHlw8+UC/BlWAB6c0lkmigj3NtAA5UnNVW2ulHdYEWPK7T5q8Y9velmrRo6dj02pu5LTzZxtlRiNseOnb3+9eDTt7wNBMWhYEt8AyMdRSZPEvktEhSNGhyIi4wPeurfW7lY1FuodQ+5XUBQCevXqPb0qdTXB/1+jpJYHsbRkyoe4wu9B17ZxQb2scslzLcXIjSO68rOznNBXmrMwjVBb+XHJ5o2R8bvXiqP8AGGlWZTDCVlkEhXZgsw7jn/maKUwtoMkshvvFnZttqVBCKCz5PHHpXF9ClrqRiQDG1QqhvUd/Q+1XQ6yZDObiKGOV9oLFWAYAHuDkH+VAakbPzTc2okTKfFyfib2zyBRi5ZUzOqHljZoI4A0wSS5ztULnGPehpLYzz2xtZhMszMhkIxsK9aX2mpzKLXMSK0BYxs4PU+vNcHULuGMR24hij87zVdVIO7uRz07Vqmb9QrVIY47dG3kkuUMcvDDHfFA+bHKxEI4HB9qpN5Jc35nlt7dWWTeCin4z784+1GHZJI0pCoznJRRgCqxvjJyr4exlRgg47VfGDI2On0HWpDFuJG3dTbT7RYT5swwF+UZoykooEYuT0LPEECWOhtMwO92CgnqBXz6W6IUjG7Pv0rbeO7vztOCr0Eg6H6187lcbgMnGKWErVlZxxdFGo3DlO+BSBNMutSnJXIXtWihtJr+dYYRvZuma0z6ZFp9p+GiGJMYZwOpo2roWtGIbwpdwxBvMbdjPBoK0tb2yvo2JJBOCTWxNnfFIYI75xCshZwQNxHZc+ld6lYKCJVHAbDY/lRfDJA8O6XbljnHbvVtzH8ALgk9gODXNqNi4Yciu7iUbemR2zWoKZp/Dd6iWyyS/EdoGPpxWkj1hcAcgDsK+d6ZMwtF2dNzfvTNL07wFI6c5qY5s73VBLYTxMw+JDt9c18O8SQy/jXEyknnAJ719Fa8dU4I46Z5+orPa+YJ+XjUr1OOo+npSJUyrScaAPD2lBtDtp2XBbIP6mu7eBoJpwPmDqPtin2gKv+Dw20ePKU7hk8nvSTUrhbLWyjcRTrkk+o6fvRrQiasZxXDrZSwg4Vhj75rR2bYtIgeRsU596wTawsVu0bcsG647VstHnWbR45VbIOCOe27/AHqU0XjJM0pO+zYcggZIrNzujttAZsk5Pv2p8k/QZGWXDA96zd0DBdyIrbXHH2pvJ/CHtHdjK3DiEDOev8XvUqm2yYVyxJye3vUqxApuI5ipZWKFsAHIbgVTEwDlbwrkegHT1ocXARhuaLkcLjnrRJ2qfz0VwecpWAGRWCzLiN1dBznjIolNOt0jCu+M8fDzmlke8KGjdRGO4POaOiuN0TKJMHvuOP3omKk0yO4Z55B5SqxCIG4wO/3q2O1jWQyzNGVPTaMYr0ToYjGpZ8HDOOn0FXx3EOSWUhRjO3qKKoJydoIVYgq9jVEZyGaYA4HAz+1dT3Fq43QKFIPUmhEv5VkVGBlHYIB19/SgzB5jUJ8TEZzl5Dz06D+VAT3ECt5jyF41wBj4ttS5UPIwmk3GNdxHUAntXN1ELexJYKp2jaCP6U3wxTYSGYs2Bg84B4UU8srQSLvZG6dD3FL9KtpZ1RIkfHVmwAAPrWutlhtEDTHc46AUr9FFbCoSk9FVvHFajLA57D0oW/u0cHa386uvrmO4BBt2x6ms1qcMqZaPJX03ba5JScmd0PNRQLrUwuLZ1U/CrDv9eTWXntwWIU49M1sl0f8A8vXM8ufxEmGjUdDg/wC2P1rGXBaVcDIP7V0w/wAnL6blY58MSWtlfRqyPLKQcsgyF9jRuvXaeaCIpQD0IQn9cUJ4PWa0iLSGMhyTk4LGj9WljnJCgbwQNu3GakpVIs4pxEttqNvJMqbyjZ4Eilf3pzNaqbZmJDKwwQKGt0sUY+fChBAO1+lMJI7CW3JghAIHyq+3P0oynYIeX9MxIvlysBk4Joe5bahY8HGAM96YzxRGTMW7jqrnkGlGpzIp2qSzdgRwKvGVxshOOMqGuigvZpkfMxI9iTV80axuzrz7VzYn8NYhu6rSe91XypFiVuTyT9cUrHTGz3LLu+uKS6jIWJIxnPSj0/MHByVGM1TNYrMoZXCnuDSjGh8MRH/C4XYcvHx+39Kyfi6IzXtqW6lypx9K2/h6Nl0qJARujTr96x/jEhbqNk4AlBHtxTfCS6JjbMAwAz6itL4Z1P8ADWX4WXhVYlSffqKUhsJnHLdPepan/wAXsJwrDC0klZVaZvBc/GjBgR1xn9abzaSmoqsiSKkgHOe9YzTLkqRG3JHFau0vSImDEjjsKltPQ8qa2GW2izpCql04z796lcQXZMQPmyd+/vUqlyOe1/DENeRZO8Ryv654FSB2jOVZst0X0pjFpKgAW7BAO47n3otbFFO6TcX/ANaniq0TtAqGUYaOFQ3+k8D9K6kmmwC8CHtuCnj+1GNEY+VBLY6dzVKBZjvZ3EYPT0+1agWcCadxhPyYUHAXHT1x615ifyyYJj6tkZPtRltAsjbVJKHkMQOasuUdQfLkXjoyJ/ejQbFptZn+KXceg57URCmwGJTuZ+GHcfeqN8mfzZixzznkgURFKfLIiXEr8ZAxxSjXo7kkt7OLbayLu+Zyw6+gBoGC31O/uVE8MjxnGzBB2j3o+O3Vvzbk7Ik6d9x9a0WgoNgm2Da3C9QcepoSlSGgrZ3Y289siqyBYwMBV5q6dWC5P6Gm+9ccA0BdPHJGynn69q5p7dnVBUIbq88vILY/ahbO2fUZi8mVhUgEAfMfSqNSt3a4EcZyJG2/StKVjtLZY0XGwbQR+/60fKFsb2nitAmsMnk+XGOi4x6VgL3Qnnu97TeXnqE7/WttKfNDA8nPI9aEePGWAHNdWOjlyMfdaTdW6h7ec4UcBjQMWp3FkxF3CWDdXXt9a2M2drI3I70rms4XUqU3EdaXEbIzc3iSzILk7n6bApz9a8HiuNotsmVI/iK4pnLo1tvJCDPUnFL5dKgZiNgIz0Pf0oYI2ckCrrDXE48iOSXK8bQTREGnajfXCSSQ+TEGGd/VvtTnTbRLZOignqcfyphLepEME4IHJx0p0hHt2wTWB+G0qWNOHYBAO/NYG7e4iupZZkIOcoD6dv6VsU1BNQuzu2mGI/D7mgfEn4eWFvKAZ+2TiswM50W/W42qGBygzj6U0mby1wDxWA0y6a1vQWyh6EVsI71XVOoDZNKxouzY+HpS+n9ccEfSsr4vjA8twM4cffrWl8KtiyYDkbjz96zvjXhFZOMSj79aPwC6KVUbA7E546VYg2yxlehbOfTIqpX3KuGGeM4q+BuVB7ClGQdo8pa8K9fixWrAO07QSB6VmfDcYeaSR+g71p1YTvtjXZ/3Vox2L6S+BdrGfIX4WHX96lEwxDyxhu56fWpVMSViRrqCFwnmBsdm4rtLuOQYgC+Ye2aKay3crkN6lc5/WrI4cAgwKFA+Ljk1qYjBgZDtFxEF/wCdc1c6lhhPLKnszYOK6FvIxJSNlAHG044qSQlly0QGO5br9+1MZA0u5s4OQOq9qpbUQsPkrG248FicYFFLBKfU4GfTFCz2ErH/APHfk4JTkeuaD4OitZIo/hUhuMsWq2C6VpB5gO0kAKvH86qksnSNtsEsj57oalrp105LSJJu7DacCkoazY6U1hJtXygcHjc2f0rQCKJgFCAD0rNeH7HCAzRsuDwT0NaEyhW2g5qM+locLZIAF+ClN7GyNtZcA8bhR0l6qHaGBI7ClWpXLvE20kH9qWikWxSqqNVhLEZVicfQcVdd335jJ0Pbis1bX00uukO4CRA/CO5PrTR5FKq0vLevcV0eSSRL1bsInYxgA53EcjOKEaZhnHPH0xQs14qMxUmQn3oCbUCSeefQCqaJKw2a4RSd4wfrQn4hZH2oMY6j3oGd2kPJ2L7HJNUbWfAV9g7Oe9Kxw64KAHL9ucUGrHdwvI/T6VxIPL3bjwDxk9aFutRWJSF+c9P70DB894sYwR1A/wCf89qzGu6y8h/C2/5kp5Zh2q9RcagzGIlIyCPM9c+lWwaHBb/KpZuMnrWs1NmeF1ewR/5LqAa8i1GbcSUYuehK5x9BWjnhGCAinHGO9DWtmgmEgwpzyO1BsCixI1n56+evmFhy28cmj7F3SNI5OMdCacWypMdmAjNgY9abXXhaQaV5xGGDZAFLdjqKQ08Gnfp5555P86R+PcwxZ6fEp/ennguJobQq/VGPWl/ji2e+QxRnbkqS3pijWhf6Yy2u9yKqDd703sk8zg54U80tisZtOx+IilZSeHCcCtFolutzkxtx78Ur/wCDpV0beGYI4rA+b0LYx6imzOqqNox6AULaIYI9oAIB6GrUdi5YrkDkmqRIT/0NrSRUt0UhiRnPHvUqq2y0Ktzzn96lPYhmG8UsFJXP37V4vicsp2lifrWmTwtozKMWCnPrkf1rtfCujg/Dp8QPoSaFyDlEzS+JLg5IfIPbpXp8T3Cn4Y1Y54LNwa0zeG9IjPOnw8+pP96Fl8PaZGxf8JEFPQDOP3rXI2UTPy+K7tusIBHoetep4nviwZQBn+EnFNm0bT2b4LSEc47/AN6Hl02xhbH4WP8AQ1rkG4gqeLdRU9FGT3weKtj8XXqHgjnucHNdJZ2JzttIjj1BphZ6PZSEBrKHceSMULZrQ88NeIY76ArcMvmjngimrvE4Mglwp9KQwaXZWqtLDCkRHGVXBpbe3MsMm2OQnJ9eK5vTUjq8llEcapfxxugt+MdTSy5vpHg3kkYPNCrl0Ly7sA8j1+nrVF1cIYdsLBlH6isnZRxpCiZ3h124d2BEgBQr0Ix/evZ75yck5HSutVdZLFGUATJyrAc0p85nTdGcd/rVo6IyDW1B1bjpnqD1NUz3pVcsAD2Ipc11DG5Em6Inqp6ZqzzrUL84wRTCFyXLScgMT654+9WGedgQqAAdXY8falcuoWqZCuOOh7/pXTM00O4AlnwFLHCj3xQs3QiW48pGbeDz/F615BYNdfmTZWM9R3f6+g9qlpZLHiW4bzJB0z0H0FMopQ0Yij5AHNBsKR3FFHGoCAABeAPSuWcBMnkegOM/eq7h0ijIdhgrg4PSgIJLjVLnEIaOBTwQOtCx6HEVnc3QX8P5EQPXK5/nXOpaNewWrMEWXODuQfqKdaP5MZ8ticjjmtCuySLAI2+4qbkyiihH4G8Lx3MIvb1CF3ZQHvW3urWNofKVQFI5+npQml3DCIW52jYMLgcEUbKxAA3YBPJI5qkdqzlnaezMwWiWks4AADMSB9azniPa0OYsmQnbxWvvyJLtgo2gAE+/FZ9rdRqFuzkFTuIH0FFvdDxWrMkZLsR7C7MvcEVXaSyiTYFPmE/Dt7mvoRnQgKbdCfdRQt8sCBTHDEjnuqjOfXNbEX8jKfgXy0JLMVAOPWrkQcqT8I61UjlmJ2DaP4j1NdFxngYGfWmJDWBIzEMH17+9Sq7bmFTn1/epRsA1yMZBye2a6D44fj270ILkKCQD96gujgg4x9aaiYTJIDjHGeDgUBcSjeQrHngCrnu1VMHqe/rQ4kXccKCeORRCcpbMcOF6DjPc0JLZtJIdy898U5iC4ALbm9jmrXhXbkYAx0JoBTES2LMwUAA9RimdjavHgEtn1PevUwJeoGPamNggclixJ7emKVj2UX0e2EbiRwevesjqbbJzuOPTI4NbfUARGXVQwA4yM5NYnxBbTzxu5Q5Hcdqn6K0X8JYspe8aFB5Xxr/pPrQqzrICRHIrHqOxpVa391ZoQr7sH5WXIxUudYvZG8uJUUsOHAx+lTUWXlNM71y6S202YqwEqLkZPvj+tJNGvFljDP1JrvXNLu3sHmR84Hxqep59aSaHNhthHIPeqpUiEpWzTSxxz5DKDn1oaTSrc4PlrnvxRKLkbs/COpFSKcM20kAdBRADpYxRYKquR7UQJECbXXPoR2r2VgO+aCkYbvh4z1rG4FTXMSrhnwB96WXupLCD5T9e9UXBBYgMx5+1ArbNeXHkx8KOWOO1Cgth+mGfVbpRK7+QD07NX0bT9PjSALEGyB/CwFZTSbeKz2jAC1plvkaIKjcjvSseLPLYBpZFOV56ntT2ykMSKNylfc4NZ0zxxsHZwu7uaY2d7beVsLoQeTmoSsumaCJ/Kukm3flk/L/pNPHA27i2QOaxktwggbbIGUcrzWo0eZr3S4JMnLL1Iqvk/hz+6V2KL9w+pNjHyZOKz6ljq0ZJOMsAPtTfVHMGslX5Jh47dyKUxuG1+2X/AN2f0pmti3+g3gRHY4BLD1qm7gDSk4wRx9qNCbGYrwDyaGmUlyRjB5qtHOmDKFwcdK9MJZSVHFeCNUBAye9GWuApU9KKM2S2hfyVx05/epR8Cnyhgev71K2ILB2GDyhHsxr14wxGVOfrgCmDRKTuB59zVUkQ2kZ3GnJi66khQMEyWA7ngUBauznc5KHJx70yayLgqG2+p9a8gsmDYPxAdGoDF1s+IyWLAY5NeyXIlRinQDPPFeTQSbAPiwP515HZlgueh681jHKRyuF3cAjt1pvZQSJAShwoHQ9TXEUQTaMcjvREzskBCnGRSsZFrDfGACM49KAt9McyuzMdpzweaItJB5PPWiI5sAAdTQd0MjB+MPDaW7i4tIiqEEuqnjP0rIXbB7VYHXypF+EOvX619xkhjuYzHKoZW7V8p8ZaS+m37MinyGb4TUzoi1JGZTU5fLaOViGj4Oeje9Jp51S9iZVjVSfi2KAf96tvZmefDYGemOlB3MZbJGeBxRFZqIpAyAA8Guo7dVk3ADnvSPT7t1iCvyVFOre63IQcVgntwuB7fWl8nBJ6getFXMwA4OKUXtwyr8B60QHN0zu3lxD4mPB9BTfS7RLaMORzjk0t0pQXMz9QcU1kmUrgdKAUVyz4nKDueMU7s4yLcknoeSfekWm263FwH3nk4wPWtExVYXjHytwPr2pGx4oS3pLTIshYbW4HtV06+UE2HAxVt9Hg5k+IdvVaVXt1jCbuccYoLYz0M0vna3WNXO8g859K2mkeMBpmmw2RgLGNeW7jPP8AWsR4VsH1DUYI5EO13APpivrZ8I6KCCbMEnqS7f3opUTlJfTFzX3+Jav+KJJ81eAT05PFdwW7f4/bPnjeV/lRXiSwtNJ121SwgSGNoSxUZxuyRmq7IMNatlJ3ASjp9KK6JLhpFtNytil91CUJB6DpT7AjyoFJdUDrIWPQ9KsiFCyRvjAHpR1uhZMgYzQMPMu5hTq1VSn0rIzLoCoiUZA6/vUoiHyPLGXTNSjsGhfuc9RgVFm7O5ArhJQetcMyk4/lTCBsZByVP2oq3VT14oC3AVsA9qZW4AAHtQbMSRVbK9qCkQeYMHoaJnfDGhQmWJOeeawQhTkAA1bISBjAxQ6DB4otPjXBoPQyKMEkgHCiirVAxXntVZjGTirIMqeKD2goPjGDgUB4h06HUdNnjkTc2wlfrR8TDvXNyyCFy/y45qbKxdH5w1jT5I5mB+EqSACKAVyFZHOWFb/xSscl8/lIAvOBWTntQzZ2gEelKmXlH6AxMrTBU9s4om6M9vNmMbgR0oKOF7e/Rjny9wzWptktruFJmdQAOfai3QqM9I97KPhgI980FcQTREPMep6Vo7258s4iU7TyOOgoODTZdSlDy5KA5C/3o2DGxZHdFIsKDkHsK6F5JPhIw2/oOK0slhDCgjVecckdhS54FUExqR6H1oZIODQXpWbeOIYwSSc/1ppHPiPafrSe1uQQDN8JXKk/1oy6yluZFGSO1JIpFnGoXkahnLclQMe9AaZYXGoXAEUZdmOBgUR4a0S58Sav5IP5Scu3oBX2jRvDVlpSJ5MeWAGWxzmmSJSmB+DvDa6TCJJwDMefpWoZx0rkKq9BVc5AAx96ZIk3Zi/G436rbP8A/rI/nSnTnb/HLRc43SjA/wCfem3jZA11ZsM/K/7ik1kw/wAa08k/Eso/Sg+lOxPoEg2Oe+aQ6xPkkntxTi7l5yOw5pBqDq+QeeaquEAONmyTjjAppbT/AJbe9LI9xcjjpR0MEijew+HtisgMYRImwZ96lWwqnljJPftUoigT6fdx9VX/AOwrgWU4+Jgv61kf+rLhuGc59qn/AFRcMcb2x9KGQ2Bso7aQOxG3n3ouISqRnGO+DWBXxJck/P8AoK6PiK6yCrNz7VsjYH0Dy3YDGMj3zVgtJMc4H1NYKPxDc7QGdj9qsPiO7I+GRyfpWyDgb1LcqvJUfepjYfmX9a+enXrtsgyykewrgavdE8mdvsaXIbE+hq6gnLr+tei6jUgZz96+fRanOM7klOfVSaIXUbk4CQyfaM1rQcTfC9WPJwD96F1K/H4Z/h5I/wBVYeS81Bzxb3GPZDXKzXznDW9yRjujH+lK+aGitgF+hluS28hmYhV/rWc1FjaXGJWIAGSSK0l1HOtws7wyKq8EshAqi+ay1CAwzoob+YpYqi05XwzgKXERkHG7tSmRpbSUbCzIzcqD1rRW2mLC6xWspuZnPEY5P6V2PDWovPvazuPUDyz/AGok2OdJ8UW+oW8On3Hh6FkSPG+WTO0eo4oqKO2jR1tY1jz1GaEttG1CHlLOYNjnKGh2M9nNtlVlkYchsihLaDDR7fLvcqvC9z680tuVRDhec9cd65mubhplRQxBJye30omPRdVniMi2suG6Ns6ClUSjmhJf3EdtLl8ElcbAOtVRXWo3Vs8SwZRgACx5FOYtEmhnb8RExkHZhzTyGxudmY7SQhcZwKYToH4M1S+0NW/D2MTErtYtu5561sY/GeplRvtIF/8AtSG3jvmmMUFpKXHJAWjvw+sBedPlJ91rW0LjEfReJr98ZhiAPbDV0deumY/lxZxznIx+tZ4w6zkFLKYH0xQ09pr00p3WcpH2/vTWBxQ21+R742jsygIGGF9z/tScNs1ax9TKlXW0F3AwF9E8eflDd6FJZdVtA3T8QmD96AflG6uywRmpFOTuPPGad6m20YB+1ILpznt1FUsiSEbi3uabZZI1GKWWwG4CmR3EAORjtRQshjDMvlj71Kpt+YV+/b3qURTBajDF+IH5afN/pHtUtIYigzGnzH+Ef6hUqVIr8CLiKPyvkXkJniq0Rd6fCPm9KlSiAthJF6wBIHH9KY2TN50fxHoe/wD2ipUoMKGkRO88npR0ZPqalShEzOiTxyaItfnH0qVKcCCSxyeTXqAYbipUpBxD4nAOj3OR6fvXyy9JEwxxUqVmUhwYeBufEcRPUSHn/wDk19a/iFSpWRKXSH5hWQ8WIptY2KjdvPOOalSiHz6LvDsaNcQ7kU9eoraH/LIqVKMAz6YXxGSNTmIOOF6fSnnhtibO4ySeF61KlLLrGj8D9J/9bb/42/pWgm+WpUpiUusqPyj61wv+Y31qVKwBHr/+da/Rv6Vnbn/1K1/+eP8AepUpX0dcNjqfzD70guvmP/uFSpT/AAQovnZIcozKfUHFeaRcTyX+2SaRlweGckdKlSsKzWW3+Sv3/epUqURT/9k="/>
          <p:cNvSpPr>
            <a:spLocks noChangeAspect="1" noChangeArrowheads="1"/>
          </p:cNvSpPr>
          <p:nvPr/>
        </p:nvSpPr>
        <p:spPr bwMode="auto">
          <a:xfrm>
            <a:off x="63500" y="-895350"/>
            <a:ext cx="2466975" cy="1847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122" name="Picture 2" descr="Image result for body image word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" b="2901"/>
          <a:stretch/>
        </p:blipFill>
        <p:spPr bwMode="auto">
          <a:xfrm>
            <a:off x="3563888" y="1910445"/>
            <a:ext cx="476250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43350" y="520629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Media and body image (10 min)-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://www.youtube.com/watch?v=Jgz4_G8p7TM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68100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Body Image</a:t>
            </a:r>
            <a:endParaRPr lang="en-US" alt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84784"/>
            <a:ext cx="8432800" cy="271145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Negative Body Image</a:t>
            </a:r>
            <a:r>
              <a:rPr lang="en-US" altLang="en-US" i="1" dirty="0" smtClean="0"/>
              <a:t> 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A distorted perception of your shape, or feelings of discomfort, shame, or anxiety about your body</a:t>
            </a:r>
          </a:p>
          <a:p>
            <a:pPr eaLnBrk="1" hangingPunct="1"/>
            <a:r>
              <a:rPr lang="en-US" altLang="en-US" b="1" dirty="0" smtClean="0"/>
              <a:t>Positive Body Image</a:t>
            </a:r>
            <a:r>
              <a:rPr lang="en-US" altLang="en-US" i="1" dirty="0" smtClean="0"/>
              <a:t> 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A true perception of your appearance: You see yourself as you really are and you like yourself</a:t>
            </a:r>
          </a:p>
        </p:txBody>
      </p:sp>
      <p:pic>
        <p:nvPicPr>
          <p:cNvPr id="3074" name="Picture 2" descr="Image result for negative body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65104"/>
            <a:ext cx="2882751" cy="232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negative body image m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65104"/>
            <a:ext cx="39052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7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b="1" dirty="0" smtClean="0">
                <a:latin typeface="+mn-lt"/>
              </a:rPr>
              <a:t>Self Esteem</a:t>
            </a:r>
            <a:endParaRPr lang="en-US" altLang="en-US" b="1" dirty="0" smtClean="0">
              <a:latin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25263" y="1460623"/>
            <a:ext cx="3779838" cy="4500563"/>
          </a:xfrm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endParaRPr lang="en-US" altLang="en-US" sz="3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sz="3300" dirty="0" smtClean="0"/>
              <a:t>A </a:t>
            </a:r>
            <a:r>
              <a:rPr lang="en-US" altLang="en-US" sz="3300" dirty="0" smtClean="0"/>
              <a:t>person’s feelings </a:t>
            </a:r>
            <a:endParaRPr lang="en-US" altLang="en-US" sz="3300" dirty="0" smtClean="0"/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3300" dirty="0" smtClean="0"/>
              <a:t>about </a:t>
            </a:r>
            <a:r>
              <a:rPr lang="en-US" altLang="en-US" sz="3300" dirty="0" smtClean="0"/>
              <a:t>his/her </a:t>
            </a:r>
            <a:endParaRPr lang="en-US" altLang="en-US" sz="3300" dirty="0" smtClean="0"/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3300" dirty="0" smtClean="0"/>
              <a:t>own </a:t>
            </a:r>
            <a:r>
              <a:rPr lang="en-US" altLang="en-US" sz="3300" dirty="0" smtClean="0"/>
              <a:t>worth</a:t>
            </a:r>
            <a:endParaRPr lang="en-US" altLang="en-US" sz="3300" dirty="0"/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en-US" sz="33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3300" dirty="0"/>
              <a:t>T</a:t>
            </a:r>
            <a:r>
              <a:rPr lang="en-CA" sz="3300" dirty="0" smtClean="0"/>
              <a:t>he </a:t>
            </a:r>
            <a:r>
              <a:rPr lang="en-CA" sz="3300" dirty="0"/>
              <a:t>opinion you have of yourself and how you value yourself as a person</a:t>
            </a:r>
            <a:endParaRPr lang="en-US" altLang="en-US" sz="3300" dirty="0" smtClean="0"/>
          </a:p>
        </p:txBody>
      </p:sp>
      <p:pic>
        <p:nvPicPr>
          <p:cNvPr id="2050" name="Picture 2" descr="Image result for teen self esteem filt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719" y="3983489"/>
            <a:ext cx="4205263" cy="220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56" y="1160481"/>
            <a:ext cx="4385791" cy="22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63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Self Esteem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628650" y="36313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Dove sketches (3 min) -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://www.youtube.com/watch?v=XpaOjMXyJGk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8650" y="20608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When did you stop thinking you were beautiful? (1 min) -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://www.youtube.com/watch?v=4HiRSJ3Hrmg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Signs of low self esteem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avoiding new things and not taking up opportunities</a:t>
            </a:r>
          </a:p>
          <a:p>
            <a:r>
              <a:rPr lang="en-CA" dirty="0"/>
              <a:t>feeling unloved and unwanted</a:t>
            </a:r>
          </a:p>
          <a:p>
            <a:r>
              <a:rPr lang="en-CA" dirty="0"/>
              <a:t>blaming others for their own mistakes</a:t>
            </a:r>
          </a:p>
          <a:p>
            <a:r>
              <a:rPr lang="en-CA" dirty="0" smtClean="0"/>
              <a:t>not </a:t>
            </a:r>
            <a:r>
              <a:rPr lang="en-CA" dirty="0"/>
              <a:t>being able to deal with normal levels of frustration</a:t>
            </a:r>
          </a:p>
          <a:p>
            <a:r>
              <a:rPr lang="en-CA" dirty="0" smtClean="0"/>
              <a:t>negative </a:t>
            </a:r>
            <a:r>
              <a:rPr lang="en-CA" dirty="0"/>
              <a:t>self-talk and comparisons to others</a:t>
            </a:r>
          </a:p>
          <a:p>
            <a:r>
              <a:rPr lang="en-CA" dirty="0"/>
              <a:t>fear of failure or embarrassment</a:t>
            </a:r>
          </a:p>
          <a:p>
            <a:r>
              <a:rPr lang="en-CA" dirty="0"/>
              <a:t>difficulty making friends</a:t>
            </a:r>
          </a:p>
          <a:p>
            <a:r>
              <a:rPr lang="en-CA" dirty="0"/>
              <a:t>low levels of motivation and interest</a:t>
            </a:r>
          </a:p>
          <a:p>
            <a:r>
              <a:rPr lang="en-CA" dirty="0"/>
              <a:t>can’t take compliments and shows mixed feelings of anxiety or stress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55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Causes of low self-esteem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unsupportive parents, </a:t>
            </a:r>
            <a:r>
              <a:rPr lang="en-CA" dirty="0" smtClean="0"/>
              <a:t>caregivers </a:t>
            </a:r>
            <a:r>
              <a:rPr lang="en-CA" dirty="0"/>
              <a:t>or others that play an influential role in their life</a:t>
            </a:r>
          </a:p>
          <a:p>
            <a:r>
              <a:rPr lang="en-CA" dirty="0"/>
              <a:t>friends who are bad influences</a:t>
            </a:r>
          </a:p>
          <a:p>
            <a:r>
              <a:rPr lang="en-CA" dirty="0"/>
              <a:t>stressful life events such as divorce or moving houses</a:t>
            </a:r>
          </a:p>
          <a:p>
            <a:r>
              <a:rPr lang="en-CA" dirty="0"/>
              <a:t>trauma or abuse</a:t>
            </a:r>
          </a:p>
          <a:p>
            <a:r>
              <a:rPr lang="en-CA" dirty="0"/>
              <a:t>poor performance at school or unrealistic goals</a:t>
            </a:r>
          </a:p>
          <a:p>
            <a:r>
              <a:rPr lang="en-CA" dirty="0"/>
              <a:t>mood disorders such as depression</a:t>
            </a:r>
          </a:p>
          <a:p>
            <a:r>
              <a:rPr lang="en-CA" dirty="0"/>
              <a:t>anxiety</a:t>
            </a:r>
          </a:p>
          <a:p>
            <a:r>
              <a:rPr lang="en-CA" dirty="0"/>
              <a:t>bullying or loneliness</a:t>
            </a:r>
          </a:p>
          <a:p>
            <a:r>
              <a:rPr lang="en-CA" dirty="0"/>
              <a:t>ongoing medical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5913</TotalTime>
  <Words>375</Words>
  <Application>Microsoft Office PowerPoint</Application>
  <PresentationFormat>On-screen Show (4:3)</PresentationFormat>
  <Paragraphs>76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Body Image &amp;  Self Esteem</vt:lpstr>
      <vt:lpstr>Body Image</vt:lpstr>
      <vt:lpstr>Body Image</vt:lpstr>
      <vt:lpstr>Body Image: Influences</vt:lpstr>
      <vt:lpstr>Body Image</vt:lpstr>
      <vt:lpstr>Self Esteem</vt:lpstr>
      <vt:lpstr>Self Esteem</vt:lpstr>
      <vt:lpstr>Signs of low self esteem</vt:lpstr>
      <vt:lpstr>Causes of low self-esteem</vt:lpstr>
      <vt:lpstr>Media – Huge impact</vt:lpstr>
      <vt:lpstr>Today vs Old School</vt:lpstr>
      <vt:lpstr>Today’s world</vt:lpstr>
      <vt:lpstr>God Created all of us in his image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Image</dc:title>
  <dc:creator>owner</dc:creator>
  <cp:lastModifiedBy>Fanfara, Ewelina</cp:lastModifiedBy>
  <cp:revision>26</cp:revision>
  <dcterms:created xsi:type="dcterms:W3CDTF">2012-02-18T17:00:05Z</dcterms:created>
  <dcterms:modified xsi:type="dcterms:W3CDTF">2019-02-25T15:42:10Z</dcterms:modified>
</cp:coreProperties>
</file>