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2F5ABFC-2F85-40F6-9EA3-13A3ABE94F7D}" type="datetimeFigureOut">
              <a:rPr lang="en-CA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9101046-0096-490A-A72F-F2341E1616A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5312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939095-873D-47A8-BD31-FEB576A4A316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CA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597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2ABA0-6E09-4627-ADFE-0F859B7BB384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A5BB4E-F2F6-415B-8F46-B267888FE3E3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394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AB39AD-100C-4908-A803-2BDFB0CEAF28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797E3-EF4D-4602-8BF3-0D85ACD1423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329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AB39AD-100C-4908-A803-2BDFB0CEAF28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797E3-EF4D-4602-8BF3-0D85ACD1423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582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AB39AD-100C-4908-A803-2BDFB0CEAF28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797E3-EF4D-4602-8BF3-0D85ACD1423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2087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AB39AD-100C-4908-A803-2BDFB0CEAF28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797E3-EF4D-4602-8BF3-0D85ACD1423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7986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AB39AD-100C-4908-A803-2BDFB0CEAF28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797E3-EF4D-4602-8BF3-0D85ACD1423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815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442A00-F9FC-44E7-BF1F-4D2431674666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8EE1B-E497-4A40-BB21-FCC3F5DC7371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577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0B6320-8805-44C2-905F-D433A1DB6B9E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A876E-112D-4159-A69A-7414E40947E1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780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9F9EED-CFB6-4A18-BA65-3C320558844B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450BE-93B0-4DD0-809F-F1906B937E7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016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0079B-0D46-465A-B9BC-9BD917DC5D89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4DBFD-4AC9-46D4-9411-6BBC366954C0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803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1B26D5-CF46-4098-A613-9C0C6E38D19D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5D2AF-2905-4453-8677-A167AA295F0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114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EB04F-F893-4B9A-893B-959B2724BFFB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879BC-4E4F-43F4-9ECD-08F7B0D76E61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203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A86582-CF80-4EF2-933B-956A85B8A97F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EA592-FBAB-4CB9-9E5B-26A489B783F1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430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55CE72-AA62-4B99-8C87-A9B4262A2D83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D99F1-A7D4-42BE-BA19-6055C638DCAC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333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6B5182-7C05-4666-B55C-E6B00D6BF485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B3D11-68BB-43DB-8C34-5B1BEFC9548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46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22838C-2E63-4239-B534-96BD7B073860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FB791B-39D5-4355-B56F-AE0DE0247BA1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954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AB39AD-100C-4908-A803-2BDFB0CEAF28}" type="datetimeFigureOut">
              <a:rPr lang="en-CA" smtClean="0"/>
              <a:pPr>
                <a:defRPr/>
              </a:pPr>
              <a:t>13/02/2019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95797E3-EF4D-4602-8BF3-0D85ACD1423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966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SPIES</a:t>
            </a:r>
            <a:endParaRPr lang="en-CA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en-CA" smtClean="0"/>
              <a:t>The 5 dimensions of personality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Every Person has 5 dimensions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The five dimensions of a personality are the following</a:t>
            </a:r>
          </a:p>
          <a:p>
            <a:endParaRPr lang="en-CA" smtClean="0"/>
          </a:p>
          <a:p>
            <a:r>
              <a:rPr lang="en-CA" smtClean="0">
                <a:solidFill>
                  <a:srgbClr val="FF0000"/>
                </a:solidFill>
              </a:rPr>
              <a:t>S</a:t>
            </a:r>
            <a:r>
              <a:rPr lang="en-CA" smtClean="0"/>
              <a:t>OCIAL</a:t>
            </a:r>
          </a:p>
          <a:p>
            <a:r>
              <a:rPr lang="en-CA" smtClean="0">
                <a:solidFill>
                  <a:srgbClr val="FF0000"/>
                </a:solidFill>
              </a:rPr>
              <a:t>P</a:t>
            </a:r>
            <a:r>
              <a:rPr lang="en-CA" smtClean="0"/>
              <a:t>HYSICAL</a:t>
            </a:r>
          </a:p>
          <a:p>
            <a:r>
              <a:rPr lang="en-CA" smtClean="0">
                <a:solidFill>
                  <a:srgbClr val="FF0000"/>
                </a:solidFill>
              </a:rPr>
              <a:t>I</a:t>
            </a:r>
            <a:r>
              <a:rPr lang="en-CA" smtClean="0"/>
              <a:t>NTELLECTUAL</a:t>
            </a:r>
          </a:p>
          <a:p>
            <a:r>
              <a:rPr lang="en-CA" smtClean="0">
                <a:solidFill>
                  <a:srgbClr val="FF0000"/>
                </a:solidFill>
              </a:rPr>
              <a:t>E</a:t>
            </a:r>
            <a:r>
              <a:rPr lang="en-CA" smtClean="0"/>
              <a:t>MOTIONAL</a:t>
            </a:r>
          </a:p>
          <a:p>
            <a:r>
              <a:rPr lang="en-CA" smtClean="0">
                <a:solidFill>
                  <a:srgbClr val="FF0000"/>
                </a:solidFill>
              </a:rPr>
              <a:t>S</a:t>
            </a:r>
            <a:r>
              <a:rPr lang="en-CA" smtClean="0"/>
              <a:t>PIRITUAL</a:t>
            </a:r>
          </a:p>
          <a:p>
            <a:endParaRPr lang="en-CA" smtClean="0"/>
          </a:p>
          <a:p>
            <a:r>
              <a:rPr lang="en-CA" smtClean="0"/>
              <a:t>S.P.I.E.S.</a:t>
            </a:r>
          </a:p>
        </p:txBody>
      </p:sp>
      <p:pic>
        <p:nvPicPr>
          <p:cNvPr id="15363" name="Picture 2" descr="http://www.neiljashworth.com/wp-content/uploads/2011/10/personality-development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2781300"/>
            <a:ext cx="46291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Social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How you interact with people around you</a:t>
            </a:r>
          </a:p>
          <a:p>
            <a:r>
              <a:rPr lang="en-CA" smtClean="0"/>
              <a:t>Your relationships with family and friends</a:t>
            </a:r>
          </a:p>
        </p:txBody>
      </p:sp>
      <p:pic>
        <p:nvPicPr>
          <p:cNvPr id="16387" name="Picture 2" descr="http://3.bp.blogspot.com/-BmvAM5OhYW4/TWKV9GdOV4I/AAAAAAAAAAU/xddqWgie_Uo/s640/han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284538"/>
            <a:ext cx="7056438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Physical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How you treat your body</a:t>
            </a:r>
          </a:p>
          <a:p>
            <a:r>
              <a:rPr lang="en-CA" smtClean="0"/>
              <a:t>How you use your body</a:t>
            </a:r>
          </a:p>
          <a:p>
            <a:r>
              <a:rPr lang="en-CA" smtClean="0"/>
              <a:t>The physical activities you enjoy</a:t>
            </a:r>
          </a:p>
          <a:p>
            <a:r>
              <a:rPr lang="en-CA" smtClean="0"/>
              <a:t>Your physical strengths and weaknesses</a:t>
            </a:r>
          </a:p>
        </p:txBody>
      </p:sp>
      <p:sp>
        <p:nvSpPr>
          <p:cNvPr id="17411" name="AutoShape 2" descr="data:image/jpeg;base64,/9j/4AAQSkZJRgABAQAAAQABAAD/2wCEAAkGBg4QEBQQExAPEQ8VFRQSGBUREhUSEBARExAVFRQUFhIXGzIfFxokGhgeIDEgIyc1LS0sFh4xNTAqOCgyLzUBCQoKDgwOGg8PGioiHx8pLSo0LSouNSw1LCwsLDIpKSwtNS8xKTUsKjAsNS4pLCkqLCwtLS8sKiktNSwwLykpLf/AABEIAOEA4QMBIgACEQEDEQH/xAAcAAEAAgMBAQEAAAAAAAAAAAAABQYDBAcCCAH/xABOEAABAwIDBAQIBw4DCQEAAAABAAIDBBEFEiEGEzFBByJRcRQyVGGBkZPSQlJyobHB0RYXGCMkM0NTYmOCksLhRLLxNDZzdIOzw9PwFf/EABsBAQACAwEBAAAAAAAAAAAAAAACAwEEBQYH/8QAMxEAAgECBAMFBwQDAQAAAAAAAAECAxEEITFBEhNRBRRhcZEGIoGhseHxUsHR8CMyYhX/2gAMAwEAAhEDEQA/AO4oiIAiIgCIiAIiIAiIgCIiAIuf7W7Z1cFU+GJzGsYGi+QOcSWBx1PeoT7vcS/XD2cfurSnjacZOLvka0sTCLtmdbRc32e24rZKmKJ7o3se8NPUAIB5gtXSFfRrRqq8S2nUVRXQREVxYEREAREQBERAEREAREQBERAEREAREQBERAEREAREQBERAcd2zP5fP8of9tqi4KSWTxI5H2+IxzreoKf25w6VtbK/dvyOyuDg0lp/FtB61rcQVXY5XMNw4tcOYJaR6QvOVVapK/VnGqK03fqWLZLBKkVkLnQTNY1xcXOjc1osxxFyR2rq65/0f4xWTTlj5nyQtYXHPZxzXAb1yL8zz5LoC6+CjFU7x3e50MMkoZBERbhshERAEREAREQBERAEREAREQBERAEREARFXdudr48MpTMQHSuOSJhPjyEX1/ZA1Pq4kKUYuTsjDdldmztJtbRYfHnqJQ0m+Vg60slvisGp7+A5lUGfp+pwTkop3N5F0jGk+gA29a5Hi2Lz1czp5pDJK86k8hyaB8Fo5AcFprq08FBL3s2akqzeh2T8ICPyCT27fcX79/8Ai8hl9s33VxpFZ3Sl0I86fU7OOn+DnQze1YfqWQdPtLzo6j0PjK4oid0pdBzpnb29PlFzpKv0GI/1L19/bDTxpav+WE/+RcORY7nS6GedI7tH064WP0FY3uji+qRZR06YV8SsH/SZ/wCxcERY7lSHOkd/b034QfKh3w/Y5ZmdNGDH9JMO+B/1BfPSJ3Kn4mefI+i2dMGCH/EvHfBN7izs6VsEP+MaO+OYfSxfNqKPcafVjnyPqfCdr8Oq3ZIKuCV/xGvGc/wHX5lML5Cjlc1wc1xa5pBBaSHNcNQQRwPnX0x0d7RPrsPink1lGaN5tbM+N2XN6RY95K1MRhuUuJPIup1eLJllREWmXBERAEREAREQBERAEREAVb2y2EpsUEYmfMwxZ8pic0ePlzXDmkHxQrIilGTi7ow0nkzlz+gOj5VdUO8RH+lYz0A03Ktn9mxdVRXd5q9SHKh0OTnoAg8um9kz7V5+8BD5dL7FvvLrS8ySBoLjwAJPcBcrPeqvUcqHQ5N94CLy+T2DffT8H+Py+T2DffW1V7WVkjiRM5jSbhrLNDRyFwLlarsaqjxqJ/aP+1bKlX/UU/4+g/B/j8vk9g330/B/j8vk9g331iOIzn9NN7R/2rz4bN+tl/nd9qzxVv1fIx7nQz/g/wAfl8nsG++n4P8AH5fJ7BvvrAK2b9bL/O77V7ZilQOE0w7pH/anFW/V8h7nQy/eAi8vk9g330+8BD5dL7FvvK2bEY/JKXQyvL3AZ2l2rrXs4E8+IPrVuWvPEVouzZbGnCSvY5OOgCDy6b2TPtXsdANLzrKj0MjC6qih3qr1JcqHQ5jF0CUA8aqq3d26b/QVfsCwOCigZTQtLYmXtc3cSTdznHmSTdSCKudWc8pMkoKOiCIirJBERAEREAREQBERAEREAREQBERAFo46/LSzH91J/kIW8o7aEXpJ/wDhP/ylSjqjD0OUIiLpmkEREAREQEls5V7qqidyzhp7n9U/T8y6suMBxGo4jX0hdkhkzNDu0A+sXWpiFmmX0Xqj2iItUvCIiAIiIAiIgCIiAIiIAiIgCIiAIiIAiIgCxVUAkjew8HNc3+ZpH1rKiA5ZJstXNNtw825tsQfOCCvI2ZrfJ5PUPtXT6yqZFG+VxsxjXPPyWgk/QuN4j0o4lK4lj2QM5NYxriB53PBue6yzW7QVG3Eje7P7FrY+/Kskt3+GTDdlK4/4d/pLB9LlkbsbXn9Dbvez3lFbLbfYgauFks5kifI2NzXNZwecoIIbcWJv6F1fFa/cxF9rnQAcrkqEe0oypyqaKOox3Y1TB1Y0ptNy0t90ihM2Grj8GMd8g+oLYZ0fVR4vgHpcf6VJSbUVJ4ZG9zftKx/dJVfHb/I1c1+0dHo/T7mF2RU8PX7HiDo6Pw6gW7GM19ZP1K6RsDQGjgAAO4CyrmG7TSF7WSBuUm1wLEE8L62srKt2hjoYyPFB6GvVw0sO7SWoREV5UEREAREQBERAEREAREQBERAEREAREQBERAEREBT+lLE91QFgPWme2Pz5fHd8zbfxLi6v3S/iWepigB0jjLj8uQ+60etUFcHGT4qr8Mj6f7P4fk4KL3leX8fKxsYbLkmif8WSN3qeCu77VfmB8tv0FcBa6xB7NfUu/wC02tPf9pp9f+qgs8LWXgc32iVq+Hfi/wBiooiLyRqBXrCKzewtf8K1j8oaH7fSqKp/ZOrs50R5jMO8aH5repdnsbEcrEcD0ll8dv4+Jz+0KXHS4t1/WWdERe1POhERAEREAREQBERAEREAREQBERAEREAREQBEUfj+IeD0s03Nkb3D5WU5fnssN2V2ThBzkoLVuxw3azEfCK2eW9wZHNb8hnUb8zQolEXmJS4m29z7NSpqlCMI6JJeh+HgvoLGOtRk/sxn52r59PBfQ9RHmoyP3IPqYD9S2qEeKjVj1j+zPKe0rtKg/wDp/sUtERePNMLPQVO7lY/sIv3cD8ywIpQk4SUlqsyMkpKz3Oigr9UfgVTvIGHmBkPe3T6LKQX0ilUVWEZrdXPJTg4ScXsERFYQCIiAIiIAiIgCIiAIiIAiIgCIiAIiIAoDbrDaipoZIYGh0jizQkNu1rw4gE6X0U+ijOKlFxe5dQrOjUjVjrFp5+B8/T7I4iw2NHU/wxuePW24Wv8Ac/W+S1XsJPdX0Si5/wD58erPUr2qrb016s4BSbG4jK4NbSTi+l3sMbR5yX2XfGxDLl5Wy+i1l7RbNDDRop2zucftPtap2g48UUuG+nj+CqS7KTA9VzHDlckG3nFli+5ip7Gfzf2VwRc99iYZvK6+JQu0ay6FQGy9T+7H8X9lkZsnNzfGO7MfqVmqqZsjHRu8VzS0242Itp51FybLxOzfjagBznO0ktlzZ8zW6aNs8i3Lki7Fwq1u/iH2jWfT0NvCMM3DC3Nmuc3CwGgGg9C3lgoqQRNyAki5Nza+vbYanz8SblZ11aVONKChBWSNKc3OTlLVhERWEAiIgCIiAIiIAiIgCIiAKM2jx1lDSyVb45ZI4gHObEGmTLmAJAcQLC9zrwBUmsNZSMmjfE8Zo5GujcD8Jj2lrh6igILFdu6SnoI8RIlkhl3W7ZG1pmkdNbKwNLgM3G4v8Er8x3bJ9M/dtw7Eqp+QSE08IdG0G/VMhdYu04NuuYbBYXVTV8WEzgmmwieecuPCVznjwXTlYlzx5iVN4xtpLJitXSTYoMJpaUMyAMj31Vmbmc8SSA+hoGocNDYlAWqk6TqGXDZcUY2cwwnLJHlaJ2PzNGUtLst+uDxtY+hRE/TdRMjZP4HiZpH5QajwfLAxzh4ucu6xBuDbsNrqgbOvB2Xxizi78qJu7RzgTT2cRyJVp2y/3Ni/5XD/APNAgL3tNtzQ4fTsqJXlzZbbpkQzyzkgEbtvPQjUkDUdoWPZ7bF9VIY34diNHZhkz1UTWRFoIFs4do7W9iOAPYubbWE0s+A4nM1z6CGCBjyAXNhkMbSHkDnqCO3ddy6DiO0NFiVLU0dHWU81TLSz5GxyAuGaMsBNvF1cBrqLoCOl6X6U718FHiNXTQkiSop4A6BuUXcQ5zgXADU6cNeGql6rpDoGYacVY581K3LfdAb0F0jY8pY4izgXagn1qldGO3OG0OE+DVUrKappXTNlhlGWZzjK9/VjOryQQLDmFWMLwWpZsniEjonsZPMyeOMg3ELZoLvt8WzTr2MvwQHXcf2+paKgjxGRk7oJREWtY1hlG+ZnbcFwHDjqsw2yp/8A9BuGuZKyd8PhDHODd1KzW7WkOvmFnaW+CVyHpA2zw+o2epKWKdslQ1tLmY1rrx7qHK/ObWbZ2mp15XVy6WaZ8EVFjETby0MsbnAG2enlyte0nsvYeYPcgLS7bqjFRVwOL2Noo2STzOA3DM4zNYCDmL7cg3kRx0UNS9L1G50Jkpq+mpp3BkVTPCGU0jj4vWDiWg8iRw10CqOI7L1UmzNTPkc6srJBiMzWi7nRula9rAONmx2dbvWrQ0OBV2HwMqMfrQzLFemlqYRupGtDcrYnRXs03AI0tzQHR9o+kqioKttHKyoMzot83dRiQSXc5rYmtDsxkc5tgLW1GoUxs5jZrIBOaeppruc3d1LAyUZXWJy30F+3sXP8TiDdrqFty7LQOF3auNm1IufOuqICv7Q7UTU0giiw6trHFufNC1jYWjMRlMr3WzaXtbgQvzZDbWnxJkuRksM0D91NDM3LLC/XQgG1tD/KeC0Nu+kikwsCMlklY+27hzhoGbQPledI478zx5cyIPYShpn01c2OvpqrFaxsks74H3jje9r2xtYOTGuedfP3ICUPSg2UymjoK6ughcWvngawRFzdXCLM68pHmHMdoUpQ9IFDPRCuiM8kRduyyOCSWdstrmN0TAS0+c6ajXUKo9E+1lBSYYKSpmipKmldM2aOdwjkuZnvzBrtXaEDTmLdi2Ohene4V9aGOjpausfLA1wy3jzPOcDsOYD+AoC0bJbcU+JQzTsZLDHDK6J3hAaxwLGNc4uAJygZuZ5FQo6VmyMfUU+HYhU0MZcHVEbGNa4M8Z0cbnBz2jtsOBvZV3YzD5ajC8dgi/OyVlcxo4ZnOiaA2/n4elSnR5t5hcGDxMmnip5aVhjlhkcGTtkY45rRHrOLjroOJI43QF6wHHqeup2VMD88LxcG1iCDYtcORB0IUguddBmHSxYa+R7DGyeolniYdC2FzWNabcgcpt2ix5roqAIiIAiIgCIiAIiIDFHSxtc57WMa9+XM4NAc/KLNzOGrrDQX4LFUYVTySNlfDC+VnivfG1z2fJcRcehbSIDWGGQBrm7mLK83cN23K83vdwt1j3r2+iiczdGOMxWAyFoLAG8BltbSyzIgMbqdhZuyxpjtlyloLMtrWy8LeZa1DgtLASYaeCEniYomRk9+UardWOeoYwZnuaxva4gD1lAa1VgtLK8SSU8Ekg4PfExzxbhZxFwtxzAQQQCDoQdQR2WUfHtHROOUVEN/lgfOVIA3WWmtTF7mjDgNGxhjbTU7Y3EOLWwsDHEcCWgWJW1UU0cjDG9jHxuFi17Q5jh2Fp0IWVReMbUUFHbwiqp4CdQJJGteR2hl7n0BYMkm1oAsBYDSw4BaLcAoxJvRTUwlvfOIYxJftz2vdamEbZ4ZVuyQVlNK/wCI2Ru8Pcw6n1KaQGF1JEXiUxsMgFg8tGcDXQOtcDU+tZkUTV7WYfE7K+qga4aEZwSD5wOCw5Jassp0p1HaEW/JXM9dgFHO7PNS00z7Zc0sMcjsovYZnC9tfnXrD8Fpackw08EJdYHdRMjLgOF8oF+KyUOJQTtzRSxyt7Y3BwHfbgtlE76EZRcXaSsyOrtnaKd4kmpaaaQcHSwxyPFuFnOF1INaAAAAANABoAByX6iyRMFJQQxZt3FHHncXu3bGszvPFzso1ce0rVqtm6GWTfSUlLJMLfjHwxuk04dctupFEAREQBERAEREAREQBERAEREAREQGtiNc2CJ8rvFaL+cnkB3nT0qHw/AzPaoqxvJHatiP5qFp4DLzNuN1k2w/Mxg+IZ4Q7sy5tb+mynVZfhjdbkdXmacuD0zm5TBEW9mRvzaaKHdG7D5GlrnGikcGFrjfwd7uDmk/BVkVa2mxRklNMxrS9gbrJwY1wIygHmb2VfOjGSjJ/wCztb+/Uly3JOSWhq7f7S1MO4oqPKcRrHGOMu1bBG0XlncP2Rw9J1tY/uz/AEYYdTDPJGK2rd1pKirAmlkeeLgH3DPRrbiStIGMYtFM8F9c2iysiDrfk5lu6UNLLF+a4NncDw5q50VeyZt2nhoQdHNPYQqI14SnwaPxVr+V9fgWOnJR4tvDMgcd6N8JrGZX0sUb/gywNbDOxw4Oa9g5dhuPMozYrGaunq5cHrZDNNGwTU9QdHVVLfL1/wB406HtseNrm411fFBGZZHBjG8SfoA5nzLmu0GLS1GL4VLDA6OX8tEe+6u+i8FBzOA1a2/DvKtc0nbcpcknYseJyTYjVPo45HRUcNhO9hs+aRwvuWu5ADj6VN0Wy9DC3IymgA87A5x73O1PpKq+zeO+CtlL4HmJ1RKZZo3b0RzkgPD25Q5oGnr5q8QTse0Pa4OY4XBBuCDzBVFJxnm9ToV8W0+TSvGMbZaNvdvxb9FkiuYvsVHff0dqSsbq10fVjk/YkjHVLT3etSOzGOeGU4kLckrXOjlZ+rmZo4d3P0qWVV2V/wBuxIN/N76I+beGI7z03UrKE1w7/m5YqksRh5qpm4JNN62bUXHyzuulstWWpERXnNCIiAIiIAiIgCIiAIiIAiIgCIiAIiIDVxTD21EL4naBwtf4pGoPoKjMKx3JanqSIqhul3GzJgNA9rjpr/8AdinVgq6GKZuWRjHt7HAG3d2KSatZkWt0aOOVQyNYHhokdYuuLNjAu837lGdWtcyCFpFFG4F77WbKWm4jb2i+pP8Aa+atwWmp8jmxNEWe0gN3NLXty3IJ4farBGxrQA0ANHAAWAHmAWpRcefUe6sl5Wv9b+hfUvyorbO/nf8AixTukHAKpzqfEqNodXUbnER8BU07xaWHvI4d5tqQseC7b0FY+OeCQMnvup6eTqVDORzRnU5TzGiu6qW1+yGG1j4xLSQSTveAX5S2Tdt8Yl7CHEAdpTFKPLvLZq3nfK30M0b8Vlvf0NHajaKijqjJWTMZSUrWkMPWM9TI3M0NYNXkN5cuehK8bF4fU1ta/GqqJ0IMe4pIH/nIqcm7pXjk9/0E8rLZwnZ+ip6805gjLGxxSUu8Gcxbpm7cGOfc5rDjxsFdVOlu97v7fI1ae78WU3EM2G1UtQWOkw6pIMwaMxp5rWMhbzY7n/oDn2UqomTywwyNko3ATxOa7MyPMbSR35G+uU6q1EA6HgqQ3ZfD6qvmb4LDuImNDsmZl6hzrkdQgaN0I7VVODhJOPX8/Dc6M61CvwuvxKSyvFJ3SW6bWdt77LK+ZLY7tjDD+JhtU1juqyGI5zm7XkaNaOJv/dbOyuCOpYMr3Z6iRzppXfGlfq63mHD0edbWF4FS0otDDHFfiWjrHvcdT6St9XRi78UhVr01T5VFOzd23q7aeSXTPxeliIitNIIiIAiIgCIiAIiIAiIgCIiAIiIAiIgCIiA8TQte0tcLtIsQoxjamn6obv4hw1AlaOzXxlLIqKtFTakm01uvp4rzLYVHFWauujIs4pO7RlNIHdshDWj7VloMPc1xlkdnmcLXHisb8VoW+ihHD+8pVJOTWl7WXwW/mZdXK0Va5GY7gjalrbOMc0ZzRyN8aN31g8wo5mNYhD1J6N0xGm8piHNf5zGdWqyIrZU7u6dmazhndOxWpMQxKpGSKnNIw6GWcgvaP2Ixz7/mUvg+ER0sQiZc6lznO1dI88XOPat5FmNOzu3dhQs7vNhERWEwiIgCIiAIiIAiIgCIiAIiIAiIgCIiAIiIAiIgCIiAIiIAiIgCIiAIiIAiIgCIiAIiIAiIgCIiA//Z"/>
          <p:cNvSpPr>
            <a:spLocks noChangeAspect="1" noChangeArrowheads="1"/>
          </p:cNvSpPr>
          <p:nvPr/>
        </p:nvSpPr>
        <p:spPr bwMode="auto">
          <a:xfrm>
            <a:off x="63500" y="-1039813"/>
            <a:ext cx="2143125" cy="214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>
              <a:latin typeface="Constantia" pitchFamily="18" charset="0"/>
            </a:endParaRPr>
          </a:p>
        </p:txBody>
      </p:sp>
      <p:sp>
        <p:nvSpPr>
          <p:cNvPr id="17413" name="AutoShape 6" descr="data:image/jpeg;base64,/9j/4AAQSkZJRgABAQAAAQABAAD/2wCEAAkGBhAQDw8UEBAQFQ8VEA8QEBAQDxUPEA8QFBAVFBYVFBQXHScfGBojGRQWHzAgIycpLCwsFh4xNTAqOCYrLCkBCQoKDgwOGg8PGjYkHyQtNSovLCwsKSwsLCosLS4sLCwqLCwsKSwsLCwsLCwpLCwsLCwpKSkpLCwsLCwpLCwsLP/AABEIAKgBLAMBIgACEQEDEQH/xAAcAAEAAgMBAQEAAAAAAAAAAAAAAQYEBQcCAwj/xABAEAACAQIDBgMFBQcEAQUBAAABAgADEQQSIQUGIjFBURNhcRQygZGhI0JSYrEHJHKCksHwM6Ky0eFDU3PC8RX/xAAZAQEBAQEBAQAAAAAAAAAAAAAABAMFAgH/xAAqEQACAgEDBAEEAQUAAAAAAAAAAQIRAwQSITEyQVFhEyJxgSMUkcHh8P/aAAwDAQACEQMRAD8A7jERAEREASLyZEAXi8iTAF4vIiATeLyJq9ubY8Dw1UXq1CQgPIBRdmPpp8xPkpKKtn2MXJ0ja3i8o2P2jiVa4rvmAzWGik8hcdv+pt9095va1qI+lemRmFrZlPJrdPMTKGZSltNp4JRju8FivF5EmbGAvF5EmALxeREAm8meZIgExEQBERAEREAREQBERAEREAREQBERAEREAREQBPM9SIBESZEASYiARKPvbiicdQU8KrRqgE65mLUm0HoOvYy8Sr77bNUihiNQ1GqmY3t9k5yMT6ZgfhMsybjwbYGlNWVytWYmoGvzpqTa33HI5fCYu6GJNPbBCksr4fK2vImoADYaGwU/KZTOzUnYhQXqZ14rnKoyJoemVRp+aZ37ONkg1MTiSObijTBOb3EHiEE/nLiQYk3k4Ojmaji5XUvsRaJ1DkEyIiAJMiIBMCRJEAmIiAIiIAlC383+bDP7PhreNYGrUIv4VxcAD8VtdeV5fJ+fd6Gb2/G5/e9oq39M5t9LT3BJvk8yfBY6e0s9QqNoYhqupuHbKSBc2HI6DkGlg3V34qeP7PimDHNkWr1DX0Ddwe8oWBCYdfEqn7SxCoOYuuo/isdfwg9SQJgJjHetm++z5uHoxOlvpKJqNGUW0z9GRPNPkL87C/rPUkNxERAEREAREQBERAEREATzPU8wBJkRABiJjbQx60UzN6KBzY9hPjaStn1Jt0jKmq3kqJ7LVVyLOpS3U5tNPnNLtvel6YW5VA3Y3PMXuxsFGvP4c5W8VtbEsgqez1WPCVVhrUbNqbltFFvWTyyuXEUVQwVzJmi2Zja/sDCwBFJ1BOpbKWRahHIHhnQ/2b4lP/52GS4FRUBdb2N24iQOo1nOU2qPZaiMVRxVChX4WC1CzDh1JKksDbrpMzCYbHJkWnRCBFXjeqFqMgUDKtMDmexM8OMsTbS8lDcc0Umzsl5M53u1vdWqM9JqjivTIWpSrKt00GunMa85c9m7UFUlWsKigEgcmXlcfGawzKTp8MjyYJQ5u0bGIibmAgxEASRIkiARMfEbQpU/fdRNTvPt00TSpIbVKpOv4UHMjz6TSvhrLmYm5KhielzbmfMyfJladRKMeHct0i2YXbFCqSEqoSDYi9tfjM2ctxdPKqsoP4yAOIn053ub/CWTcbeg4hTRqteqg4WPN15a+YnnFn3Pa+ppm02yO+PKLdOf/tB3AfE1PacIAa9l8WkTl8bLyZSdM1tLHnYfHoAiVJkZ+fnwONDZGweJzXNlNEsdSSbEoet5c9yP2e1vHGJxiCmFbPSw+hYuOTOBooHO3ftOnSZ6cm+p8UUuhESYnk+kSYiARJEiIBJiRJEAmIiAIiIAnmepEASIkwCJUd79oqlUB9QKei3sHZyRa/Tlz6a9pbpRt9MMtTGYZSATlci+ouADqOoylv8ADJ9R2lGmrfyVvZVEVcZTepUNRtKlMvyym6qtjrw5HNjc3cHnMram2crG+bNdsyBSQFBNhfobW9Lel9DgalT2msycae1EZluSWQZCoA5Xy305cQ6yx4iktRXAU2LcydRlsCD/ADAk+knjO2rOjsrlFVr4WtUd6tShYu1MPlsz0iDUdlU62YvkGbtbzmcm8dZ3HiW0F2qUr+HmNlUlDy18xcjpyn2p4wGsFZlsldwVDENe5JJW2vz0HrNfiFyYsVKeiVWC1FHujOWX5goDbkbmbTnubcimGFKCjFG53iw1/BroziohTOyDKzKt1J9SbX5ixbsJud38afa8Px3Ykq5B4XRlOVwOgOXl0IYdJoNq1mcLTAIHgVEqMdOEqNFHO91OvlNlsegFr7PrI3vDwqwvmBZNCQe9xz9epk97mq8MlklFO/KOnCJEmdI44iRJgCIgjSAc93lxl9qsF1ZcNQy5RmbWpULAA6C4A1PlJx+OJpFbMOJRdiNQTY8jzmt2r+77RUfeqUmpanU5HBXXtd5k7Qw7EUb2BbEYdCvU/aqxsfRWPoDObKTcrSOtCMVBIY9ySctwA1gAFNxbUcRH+CaHYGNajtnDgjIKl7hrBrZCDcjQjg+vlN3XujVbk2DHsTyFiSeS89ZV8MrV9pYchbhaTcuYYvksfmZjBvdZRNLY17O6qbyZ8cFRKU0U8woB+An3nXRwmRJMiJ9PgiBJgCJEQCZEmIAiIgExEQBERAE8iepEASJMQCDKNvI4O0DmIyph82vIXYNc+VqZ0l5M5dvdj/36qACTUoikg75apS1vQtMM3aUabvJ3d2UUoU6jG7viWd+gLlUdvTidvlPti61ZmYq4UEnIoS9wbDNbkbajXqdR23WHpW2bRfTNmeo1tRmZmuPnp8JWX2kVuPAqOSKihqbhlUtpd9dLDnobadeWMPtlwVxX1I8lToUM+1K7f6iZ6hqAZlWowRgdbga6G4uQbc7GW7BbtUxVFRiwVWDBSbISLHQXJIDd7St7AxOIbFVfZ6K+IXqEK7BApFKnn5gm+tvW/pLKmOxGYrXSnmAfPkqG983DlBFjdRfQ9561be9mun4xx22jJqYDxPa3I0p0Qy9tL5r/AAYz4U6QR0KkZRiwR/O1gB5W/WWXdvDeJRxV/vJ4eo7oZT8dno+zFQTSzUa1/wD2xTs2U/zXF+zDtJoRain7Ep3OUX4Ot3ifLD1g6Kw5MARPrOmuhyGRJiJ9PgiJIgFM/aDshclHEgcdGtQLGwP2ZcK2vxHympqVWbFU1VLpRpmqDfTPU4UPqFFT53l921hVq4esjDhNNwflcH5gTlG7W0nzYpGZc1KtkqXOWoUy8BDelhIs8ado6Glla2s2O1ySxOUE6ZhzDKtj9Bc+gMyP2cbGWricZibWQVwlG2oZQly39Rv6zUb2bWWjQzK9y/AuY5hdlIOo7Buc6FuNs9aOAw6jmVzMfxMTqZlpY27Zrq57YpI34iJM6RyhIkyIBMiLxAJkSZEAmJEQCYEQIBMREAREQBPM9TzAEREAh+R9JzLbGED4iq9+Klhqbr34cQXJ+IVh6X7zpxnOtqK3i4kC13pmgTlsRfRBfsL2/nk+Yq075ZvqaBNm0geRJI/haozD6ETSpRViyBGbX7QWPuFrkXHMk/S8sW3z4dKgotYFV+AAE1WVwrMvhgEXbOzAdLHTsJi+J0UYn/Hu+Sh7NC0toYjOrE+LXZfDYhiCqNmt+IdQL9bjWWZn8U34ib2uaZpCxGmuo59pUqNWumJTE1F+wqNWsSLqDVsLMvRcqhfKxlzaqVOdMhRwOQPvgE6i9lP/AF5xq48uXsowStKPlFh3PULTqr2a/re8ru2MOcPiVJBKKz0ylyVejVBe4XuArcueS02+61e2Idb86d/kf/yZG+eCPhLXQXekyMw7orBvpr8CZ5xrdhT9E2R7M7vyRuVjcy1qWfOKVQhH/FTOq+thYX62lmlC3PrLSqpl0V/Gp9tRVZ0/2tb+Qy+SvG7RJmjUr9kxE+deuqAsxAUcyZo2kYn0MXmkxu8yqt0UnszcKdOZPLnNDtHeVgcr1FVs4p5WbL71iNBzGvOYT1EV05KYaacuvBZdu7VSnRqcQLlSAo1Oot/eceOBc7Sxb3YKq0DkW1nIZaWtxzu5OvaWXE7XW1RiAKSWPiOwCuVYMAvncfKabDbZp1MaWUDwqtL3swsr5VKBvPOeX5x2mScp7m14Kljji2q/P+DB3ywINNQfxZ1toUIuLG2l71FnUN1t4E8NKVQgOBw30DDQ/wB5zned/EqNTVTfU6i1l1NzfkCyKNf+p8cZvTQQkAu1YFwqojDKb2Gp58hPCU4RUor2e5KGaTjJ+EdySoDyII8p6nI9l701QwXxRTJVWCVDlbW3O/W/zl0wm8VawBCOetunXW3LSaQ1K6SVE+TRSjzF2i0RMLAbUWrcWs4Fyp527zNlUZKStEUouLpiIkz0fCBERAESZEAmBIkwCYiIAiIgCeZ6kQBIiTAIlExZU49V1KnEZXN+FftVdb+ZYkfy+UvbTmb1y7VAUIJqM7PyzMocqB6M9x3uJPndUU6eNtln3trgZbkAqA4uba5v/EqO8u0WXDAU3XNWKqmth4bHiykeRA8swlt20wYUnOgNIFj2RtW+Vh9ZSt9QMVVopSKimgevUI4WqFFsoHcWzD1FpM+cjaZZi4xrg260lbD5GuB4a03U6WLEM3xBJN5Wth42olTEYa92Vr0yUvnQmym/kFI/lE2uz8Xmw9RmbUVEW/cWE1lXDmniadYXCKKiVMhOeylCxBHKwcj+VplHdOLTNuIzTXktu6yMmLQN7zIxIvewt366y7ugIIIBBBBB5EecouxF/flcZ9QNHNyUIGVhfUA66actReXuVaTsa+SDW8zT+DnNbZ7YepWppmbw61N6Woumc8OvVbXB7S97K2klekrKdbDMvVW6gj1vKXvdRqriajI2UPTysxF+xU8jbm2vl5z47mYyuXrubECoC2XQANYWseeg18yPOfIzcZ0aTxb8alZ0YyobcxzVKjqtytPQKvN2BF+ctXjApmGoylh8rznVXbAVTlt4zvZL8sxucx/KAGY/wz7qZdF7MtNC236PO3t6KS02p0LvUyOzhbBqVNRqxDW11FvW8wthbEOIo56rZMOWzqi/6rZCRmq1Dre+bS2otymselQOSp71OvWSjUdhx5KTCo7EnXXjB8iBLXULDCDKwGYkE5S4W9gWIHTTX1M8xlFL7SmUH2sxMTsjCMGpijTy8/D1sSxsCddO/wA5Vt5NlrhgtWgCqgpiCG/9OolQUrW6g5rW/LNvtPatMvZVctxMwU5kqVNWAutmFgzNzsANZpMVQxeKzGqLg1KVShchQ9NKqtUDDpxVGIvzlemlt5m7Rnnw70lBU7PvgEq18dRXG5VWsgqNSTQuBTJRKv4RYcvPzlqqNh6DtYKuUhSuX+nn15CVCrQqK2I8Usr1K9LNVsC1LDqRdlJ5atz8hPmuMxAakhY1Ka+I12XxHIAuXLfesDYDuZhKW9c/2Lv6aMOi6effyWTb27NHG0ahQBMUPDdnHvcjo3kNf6Zibrbz+GyUcSw8TKRTq2sDlsrI3QEWBHdWBmz3exlNrsM2aobO2bOrZkLaEe6Ab8+pM1G38MlOvTr+EMvhlWQDhz01UkkcuJS1O/5RM3T4Zg4tfBacVtbw6gZG4kKltDbKel+t9RLzh64dFZTwsAQfIicwRlSmKQfNSKl8K97lqdtUJ6stx6g+Rl73TYnB0b9iPTU6Tzp3U3Hx1MNTC8ak+vQ3V5EROgc8mREmAQIiTAIkxIEA9REQBERAE8z1IgESZEXgAyoUdngVayW6gqO/M6fFZb5r8Zs4molRPe0DdLre9/gZhlg5VRthybLNdtWhlTD3BICAEXsTYDQ38+kpmVXx4I94pUVyRYMGqK1MHuL/AKmXjewkUQy8wWA9Sth9bSkYhPDxA52y16gv1amyVQL/AMK6fGYSjUpL4LMUnti37oxdlUTkxAvwq9O5IsbqxX5cN7+c97Ywz0xhKgbjUGpVBNqf2qk8Y/CApB9bzLoYQphtodTn015l6jn/AO4nrbNYCqDzDKyqOa8NJG4uws5meFU7Xk1ySv8AX+jc7sYnxKtMWFlU5Te+ZQSFJ7aKD8ZcxKLuNgimIqg/cpqCOQDmnTBsOn/iXqU6dfa/yRarv/RptvYYEq3QjIfnp+sxt3KGWo3mhv8AAqR/ym/qUwwIIuO0+GD2clIkre50uTfTt9J6eJ79x4WVfTcD7OoykdLH9JyXFbPDYqqWLNTUImS9rK321QDvmCoLfmE6xi2tTc/lb9JzXB1AMXiWb3VqFEAFy9UqigD0FIj1Mz1CNtK6tlZxmMK49QxKIUxGRWAy0671EYFiOZIT+3WWTd+uatGykqo8S9O2YhWYgG/kytoOYAvK4lD2naGPWooAWoi2DXIsKhuDbQ3sfWWHZmyamR2RhmzMuQcKkeJxNf8Ah5D8sm5TpFzcas9V8EGw91sHalUVB+BWQ8/p8EmGuKSi6FtctLJTBIBZsxIsTy0Ua+U3Z2dcG5tdcmp5AKwP0Mq29+0fZMRhiwADJWUlxdVu+intcAgHylWNSa6COSEJcvqbPZSeKaxqMrrannKsCuozFQeXID0lUqFsJifEBzUlcHNrfwnN1zd7gc/yzbYTa6lamgQPw2W1rZSt7j4/OYu08UlYFibMaFMBbcLNTHEPqP6ZnupF6xtystGxgoLhRwsFdQNFOYAhgPunKy3t+aafbuMYpi6Qa9UE1bjUIEXOUv2JJ9NfKZ2yMJUOGokMVvTAvbUICbEdjlH1E1+HwqqjkKSXVi1tSweqiAefBYTGeT7kSSx9TI2pgqi4WhXp2OW1V0PLOiksRb8SK6kdbidH3Orh8HTK3tduYynU35dOcpGy8aDhcRScFXRmKoTchFA97oCchFu7S27h1P3YDsE+eXKfqpm+KOydEOom5wss8iTIlpziZEmRAEmRJgCIiATERAEREASJM8wCZEmIBEREA1u8VHNhqnUgZh6iUnadJWq0X+61WpTPoMLdT8s4/n8p0WtTDKwPIgicv2jXZRSpWNxXqrcC629nrqob17eUky/bkv2izD90K9NGxwRvgscTckexsepP2VFjNdW4qx0ayCu3O3+m1AgW63IT+m02eA4cPi1vxeHhAb9WFXIT8QV+k0NTGlcWAqnK9PFZbcjTPshVviAZlCSjFP4Zu4uTkvlF43LTMMTVt79YgHuEAH6/pLLNXu1hwmFojuuYnzY3m0ErwqoJEWeW7I2IgmJqYmLtM/Y1f4DOdbFvaubi5xWIcMei+IaZ+RBPynQtsVcuHqn8ht68hOWYKtlwVUEkEviaWbrb2iqWP9CkyTUF2lVpn23M2TmGIqOb1DSOIY/iNTFVitz14LfSbzDlqdFwmhNTKDa5Gao17DqbcvMzL3RwY8LGkcstPDr6UaOU/wC8t8phYx7U9NTnXS9jrfi+Ga/wmLVNP2awe9teDVHDVSniZ1By0EXNxsjEnUhtCePiJ15iVbfjBsEoBqmZj4FRWrMuawq1QEF/eYLUF/I+UvlHCs9bUL7oznlfThOXoQCDbzlI3lwwbE4V6nFmegCoFyqkFyw/B0B9TOlgySadejDLhgpRv2jJ3LTJQZMisalaqATTUtRfKuZ0JFivLTnNzR3Yo1ajGzsA5PEvhoeVipGvInlJ3bqYZMOviNxZ6zJwtlVHraEaaaW17CblMXmyFRZCWy26BTa9vX9ROdLI2dJ49rdWRtIZKdkAsEKqByHQf2mK+z/DwFKrbiFRVY/lup/UT1VY2IPPUgdefX/Ok3mOwObZFZeppVWFunO1vhJ8UN8mmZ55/TivllcGFtWrhbXeo11toQK2YN62LSwfs9J8OsL3s5t5Asxt8LmVvD4vLUGc8YylydLoUCCoPIsFPrUPab79mtS9PE9xiay/AVGt9DKMd/UVmOavo2i6yLyZE6ByxERAEmRJgCQJMgQD1ERAEREATzPU8wBJkRAEREAGcv2viBnpKSFti3JB5v8AZvYj+W06bWayseyk/Sch3xQMaBsdMVRXS4BL5la57kADTt62wyq3XwyjA65+UbnAOrJtRw1xTpUi+oNijeJ08qd/lNVtjaqU6+HsA1JsNUQka2RmQK1/UINO95t938OKVHbFOy6qi3GmZ2ptTN/RmAlRrinTr4JlVir4U1FVeE0iGViDc2sGQgX9JNGHEa9Mq33KV+7Ovbr18+Cw7HmaYvfne5vfzm1mm3UP7sBa1nfTla5v+pM3Mtxu4ogyKpsRET2eDTbxufDRB96ot/4QQZyLB1nqO1Eag4nGVTc/cYk/8RUFu5nWduVLVFJ5Kt7DqSf8E5vgNlmnhqda9mGLNRyOtOpQy5T5cf8AukmRp7rL8K4S/wC5L/uDTAwjKDfLWrKSeZ4zqfMg3+Mr+36WVnuSFW2bKLmwbiFuxtb4yyblJajW0sDiHsPIIgms2pRDvUudCxAPI2J5fHSeJ9sWfcKrJJFUahjb2w1cIhFUBGW5SkhUe+Tq4DKflKvtXBuMXhlLEI1fxgVa58GpUazm/MBWUW5cFuk6VVQAFbm72TgGfw6Wmc6dwAPlKZvpglTG4MeG3h5qQpkWyrmarwEHko4rSvTyavb6Z6ypNx3+0Ze7e59HEYanVrV6+a7h1FQBGCuVHDbQZQNBPomw0otSRvFXwkqgPTc5qguLHKbi/X59pm7r0aSYamadQCsocZ3v4dRczEZ/w3uNedhNjWLMGZwtg1uE5geLQjtec7JJ0XbFGTiuhiUc4YhivTKACLAgFeZv7tviDOg+B+6ZTyNHKfiuv6yg08OMykXIuCDbRrj9J0bDHNTTsUX/AIxo+XIk1/G2jm+0cGauDVr5aipTplha+Q8LqfI/qs+u4tWpha3hVBa9MZz0Yg++D1uCCfMGN5dmG2JpXZSpesnPKyNx8S8mAKvoe88VKzVsItWkLYnDvZgeT+Gcrr5qy3I9ZpG1+j5xKP5OmgxNbsDHith0YG+lj/b6ETZS6LtWc2S2toSZET0eSYiIAkCJMAmIiAIiIAnmIgCTEQCIiIB5qLcEdwR9JyreikXbDrYgJi8OA1/dbiJa3w09T3iJhPvRTg8mds52OG2pUC6qi1COjVAfGYf7bfGajZ7K9d7hStOiKYa3vKcXTzfPM40iJl0j+jeHM3+To26SEYOiWJJIzEt7x0A4vPSbmIlMO1EM+5iJET2eTRbxkKcx+7TZh5sA1vjcymU6LU9lVhU1qKHvY34kZQv0RYiQ5er/ACdDD2Ivew6HhYOnfn4ZcnuSL/8AU0D0sxbU2JsR/naIjPw4oablyZ89mYFAHLZmqNbhN7BUvlIPK9r9eolX32WmMRh00UZqdew1KpRp4moSfPUCREqwLufwzzlbc4p+0fPdDZfj4Skwy51qNnIumRTqhYa5+umnPym/weAQVGBWotTQjM3DewN16AREhn0OjJvfRkVyVAuf73IPUy47Dr56C+Wnw6REz0j/AJGT65fxo1m9OFsadW2gvTq//G+h+Wh+BlEqB0w5a+pNfB4kjThzNlcD8QuBftESqarITYneJly3GYolWk3vI7L65WIv/naWuIm2J/aT5u8SYibGIiIgESREQD//2Q=="/>
          <p:cNvSpPr>
            <a:spLocks noChangeAspect="1" noChangeArrowheads="1"/>
          </p:cNvSpPr>
          <p:nvPr/>
        </p:nvSpPr>
        <p:spPr bwMode="auto">
          <a:xfrm>
            <a:off x="63500" y="-773113"/>
            <a:ext cx="2857500" cy="160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>
              <a:latin typeface="Constantia" pitchFamily="18" charset="0"/>
            </a:endParaRPr>
          </a:p>
        </p:txBody>
      </p:sp>
      <p:pic>
        <p:nvPicPr>
          <p:cNvPr id="17414" name="Picture 8" descr="http://content5.videojug.com/72/72f57823-2c2a-ac8b-16c3-ff0008ca1e66/how-to-have-a-healthy-body-and-mind.WidePlayer.jpg?v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076700"/>
            <a:ext cx="53276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0" descr="http://cache1.bigcartel.com/product_images/32230463/Downey_Bodies_rg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080" y="2128257"/>
            <a:ext cx="226695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Intellectual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What kind of student at school and in life are you?</a:t>
            </a:r>
          </a:p>
          <a:p>
            <a:r>
              <a:rPr lang="en-CA" smtClean="0"/>
              <a:t>What kind of learner are you?</a:t>
            </a:r>
          </a:p>
          <a:p>
            <a:r>
              <a:rPr lang="en-CA" smtClean="0"/>
              <a:t>What are your “smart gifts”?</a:t>
            </a:r>
          </a:p>
        </p:txBody>
      </p:sp>
      <p:sp>
        <p:nvSpPr>
          <p:cNvPr id="19459" name="AutoShape 2" descr="data:image/jpeg;base64,/9j/4AAQSkZJRgABAQAAAQABAAD/2wCEAAkGBg8PEBANDw8PDg4QDxAQDg0NDQ4NDw0OFBAVFBQQEhQXHCYeFxkjGRQUHy8gIycpLCwsFR4xNTAqNSYrLCkBCQoKDgwOGg8PGiwcHB8pKSosLSksLCw1LSwsLCkpLCksNCwpLCksLCkpKSkpLCoqLCwpKS8sLCwpKSkpKSwpKf/AABEIAMkA+wMBIgACEQEDEQH/xAAbAAACAwEBAQAAAAAAAAAAAAAABQEDBAIGB//EAD0QAAICAgAEAwUFBgUDBQAAAAABAgMEEQUSITEGQVETImFxgTJCkbHRFCOCocHwB1JicuFzwvEWJENTY//EABoBAQADAQEBAAAAAAAAAAAAAAADBAUCAQb/xAAtEQACAgEDAgQFBAMAAAAAAAAAAQIDEQQhMRJRBRMyQWFxgbHRIpHB4SNSof/aAAwDAQACEQMRAD8A+GgAHoAAAAAADwAAEnoAAJPUgQTonRKidqIOSdHXKTykirBxoOUs5SeU78sFWg0Wcocp55YK9EaLOUhxOHAHGiDpojRG4gggkDnAIAAPAAAB4AAAPQAAABKIAAAAAAAAJAAAJOkgB0kCR2ok0YZBCidKJ3GBdGstwqBSqztVmiNJbGgtRoPMmRVE+yNqoOv2cl8gZMHsjl1DB45zKgOgZF7rOHA3ypKpVEEqD3JicTlo0yrKpQKs6gUtEFjRw0VZRwDkCSCFoEAAHgAAAAAAAAAAAAAAACQQI9QJOkiEjuKJoRyCYxLoQIhE011mhVXkEQrNNdJ3VUbacc066jhsorxzRDFNtOKbacL4FnpUVlnGciuOJ8Dv9k+A29lXH7U4L+Lf5EqVP/2R/n+hA9VQtutHXRN+wmeIVyxR97Kt9pwf8WvzOLMHz109V1RJC2qfpkn9Tl9UeUednjmeygf24hitxjuVaZ4piSyozzrG1tBktqKdlJImLpwKmjXZAonEzLa8HZQ0QdyRwUJRBBBJBEAAAAAAAAAAlsAgAAAkkg6R1EHUUWQRxFF9aLtUQW1xNlNZTTE349ZsUwOGy6ikaY2NspxaTvNypKSxqVzWy6PXr6fIl1OojpoZe7fCI4pzeC+3LUGqqou659oxW0v1GWP4VyLkp5F3Jv8A+Kvq19eyG/AeCrFglpOySTss1vnb8vkPKq+mvifO22zuebHn4FqvtAS4/hDFg1+7dmvOcnLm/DobXwLHXRU1a9PZr9B1HGb8vk9d/wBS94m4/LuRbIuKiTWWeWyPDmPJadEV6ShuD380KMzwnKK58e6cH2UJ7knJeXN5HuMjHXKu/n+Ivvra6Py/qe4TILISifOMniF+O1HKp6PtNaaf8S6FsJV2rmre/VeaPa5VEZLlmlKMuji0ntHhOO8Anhy/acffsd7nBbbq+K+Bbp1VtHD6o9mU5KMtnsym+gX3Ujmq1XQU13+8l5P1MeRSfQQnG6CnHhkSbTwxJbWZLIjS+sw2wKN9ZOmYZI4aL5xKZIybYnRwyGSyGVGCAADkAAAAAAAAEoglAAjpEI6RJEHcTTWjPA1VI0qUDXREZY0DBQhrixNqpbEM2MMf3Yym/uxb+vl/M2+DeHb58uf2ptxg35R83+P5C/NeqJesml+Z67hOL7OmmvXVQSaXr3ZieIT6tRj/AFS/J4niHzGlbetb9NfNf+TdjxTf99zBX5dN9eqfoMMXuv5/IoSNLSpDrDx09Jr5M2ywmk/dffyRn4fZ26fjtDuWXDl8vQqLMm8vBfsnKLSSPOZtC7LyYjzY/a+DR6TOgpP/AJ01+oo4niyjV7ZJa3ybX+ZdepZhwRXtYEFkk2uvTt9CqytPmi0mmta7r5P16dAvabUm5Lprqtr8PI5slrS77fcmiYty3PG1cP8A2bInQtuE481bfp319GtHOVUMPEmVGGTir73vN/7dpf0ZXmVdzX8Ll66+2/7kM3xI89kVi66A6yqxXfAvWxJYMW2RM8ka7YmaaMW6JMUs5Z3I4ZnTQIAAIwAAAAAAAASiCUASjqJyjpEsQWwNNRlgaqjSoDGGONcUU47GuKzaq4IJm3NX7uK//RHtKn0iu+jxmWt0y13i4y/p/VHrMHIU64TT2nGL+b0YOsjjUy+OPscZ/SvqMIz+Kb9Ns1YdqkufWl229CxrSm96cklvTeumi6mb1GL+ynt6fMpLySKjRcps6T0WPma+99Xo0WcS0un10uwiqm32f05UXRub6PWteWiN1pmlHUrBryc9vUX12tqSetoyzzens+ZuuXeLfR/HXqjNdJa5W1rb5Zb00ZeaXZ6aS0n0+pIolW65SRZOlPs+i7PRi4pl1URlZZNRik3tv+SXmzyfj7jN2O6YU3SrTjLmjGTUu603/fkfP8nMsse7Jym/WUnL8zyVnTsUXX1b5GuZxmeTmK1J65tQj6QX97Pa3e9GMvWK/I+d8PzfYqdkIxc9KEZyW/Z829yS7b6aPaeHs5XY0Pe5pw3GxeafM2m/mi94XL/O8+6/BHqNorHcpyoCnIiPMuInyYm/Ytjmtiq6JksRuuRjsRkXxLKM8iuRbIrkZNiPTkAAgAAAAAAAABKIAAk6RydIkiC2BoqZmiaK2aFLAwoY0xZCihjPGkbdLIZjvHSknF9pJp/JmXhviX9inLHyE3Um+SSW3Hf5ovxJFXiHg/t6+eK/eQXX/VH/AIKfiWncoq2PK5+X9EEJLPTL3Pc8EvpyK1fGTlGW+X7vZtdV38jXtRlyrovgl+p8v8HeLlh7x79+xctxkuvI332vQ+kY3GMe5J131zT7JTTk/pvaZm1OMltydtOLHeJZGSScUpRWt8sXv9SydVLSUoR31fNBOPT6GPHcVKPM1HcklzNLz7CnxZxz2GLkWxkl7soQSWnzSfLH8Or+hL0R3b9gpv2PO8b8eUY+TZRGErK4PSmpp9ddV28nsVcS/wASIcmset8787Ncsfon1PATsbbb6tnLkZjsfsXHGJp4hxGy+bttk5Sfdvy+C+BkbBsgjPGxnwicXG2qSTU499dU11TRTwviMsa1WR7J6nH/ADx80HC+knJ9km39OpkfXq/NnUZOLUlyjlrOzPoE742RVkHzRktp/wB+YsyUU+Gq5qqbltQck4b8+nvNfDt+Bfkn11NrtqU2sNlaMel4Fd6MVhtvMVpRvLKM8iqRbIqkY1p6cgAFcAAAAAAAAAAAEkoglHcQWRL6yiJdWXqQbaWMsZiykY4xtUEchziSHWIxHiDrEL3sZ9p5bxvweFerodFPe4+Sku+vxPIRsa6ptP4M93/iBZ+7qj/uf5Hgj4/VxULpKPBeok5VpsZYvHr4WVWuydjqlGUYznKS6PsNPEXjazMqVHs1XFT52+ZybaTSXwXVnmQIVZJJxzsyXpWck7DZAEZ6AAABbCbUXrz6P5DfwljqWQnKHNFQm03HcVL1/MURt1HS7tp78+m/1PZeE52OiUrNtc+q5S6y5Uuq36b/AKlzRV9d8V8c/tuR2vEGb8tifJYyypinJkfVz4IK0Yb2YbGa7mY7GZF7LSKJFciyRXIyLT05AAK4AAAAAAAAACUABKIR0juKB3EvrRTFGitGhSgaqUMcZGGmIyxom1SiKYzxEOcRCrEgOcWJbbwjPtPJf4g3e/XD0h+b2eOHPinO9tkSl5b0vkuiEx8XdPzLJS7s0q49MUgAAIjsAAlAEAbMXCVnRb38Oo2r8FZEltLS/wBa5fzOoxctorJ42lyedPbeG7n+yx35Skl8u/5ti6Hgi1P95ZCMfPl3J/TyHSqjVCNcOkYrS9X8WbHhumtjZ1yWFj3ILJxksLcoybBXfM15NgtvmbFstj2CM9sjJYy+yRmmzGukTo4kVyO2zhmZNggAAiAAAAAAAABKIJQBKO4o5R3FE8EDuCNVUSmuJspgalEAzRRAaY0DHjwGuNWbFccIrTkbsSsv4pe66Za+1Ncq+XmyzDp3pGXjdsfwWkvgUPEtR5dflrmX2Iaodc+p8I8FmYkm2zDKDXcf5Vm2YbKtnzRfFgF1tGuxSAAAWXV8rXo1tP4AH1DwZwqunFrtUU7bE5Sm1tpbaUV6LoMsmwzeGpf+yx/+n/3MnKmfX6OCVUcdkYk8ytlnuzDlWinJsNuVMU5My3LZF2uJkvmYLZmi+ZitkZ18y5FFNkimTO5sqbMa2R0QzlkkMpSBAAByAAAAAAAACUQTE9XIO4otgiuKLq0XaogvqibaIGamIwx4GxRA4kzZjVjfFqMWLWO8CtL332j2XrLyRdssjVBzlwipLMnhGqTVNe39prt6L0PPZOJbfJtJ6HF16b5pvfwM9vHo19tRR8hdbK2bnLllyMVFYQr/APStr+6cy8KWr7rNVnjaEfPZZjeO62+qZEdHn83gk4d4tCDLxXF9j6zj8UxcqOnrfx6P8RPxvwjtOVXvLvrzQB81GGJV7at1/fr9+P8Aqrf2l9H1+rLbuFSrn1T1sm3FsxrYXQXNDalF9015wf02gD6dw+n2ePTD/LVH8dbMmUzbjZMLaa7IfZcI69V07Mw5Z9lpZKVUWuyMbDVjT7ijKYpyJDXLFOQTT4L9YvuZjsZruMdhkXssopkVs7kcMybGenIMCCswAAB4AAAAAAAADqJydQOo8gtiX1opijTUjSpQNVMRljQMNERpixNqlEM2McSA0ynyKMPRbl/uf96M/Da/eW+y6v6HXEpe8/5mb4td6al83/BxTHLchRnZTW2eYz8ttvqM+MZfVo85dPbMIsnDlsFLRAADThnEpQa6nt+EcefRN7i+632+KPmsZaY84Zlta6gH0LMxa7VzOEbE/vL3Zr6+Z53IyqqG4SjJwf3ZpNG3hfE9e630I4xRGceyANXCeI4/Io0tpb96vzSfdx9dPrr5mjKXmuqfZrs0ePxa3VYpLyZ66iPNXtdurj8E+rj9H/J/A1vDdU4TVcvS/wDj/sq31J/rXIoy4ijJQ8yoifJifRT4Oa2KrkY7DfejDajJvRbRmkcMskVsyLD05IJBlZggAA8AAAAAAAAB1A5O4HUOQXQNVSM0DVSa1AN+OhrixFeONsU2quCvYPuFVb39P1/oYeKXfal+Az4V9mf9+TEfF/sv5nzfiLzqJfT7HdPoPIcTu22LTZxDuYygSgAAABswbNMxmjE7gHo8W/Whndl7joSY/kbb/sgFau2z0HAs3XuP7L/l8TysO444Z9pADfidHK/g+36CLKiel4n9iP8AD+UjzmUfW6S2VtClLn8FXp6ZYQpvRgtQwyDBaV7yxEyzKmXTKpGPadHLIZLIZUYIAAPAAAAB/9k="/>
          <p:cNvSpPr>
            <a:spLocks noChangeAspect="1" noChangeArrowheads="1"/>
          </p:cNvSpPr>
          <p:nvPr/>
        </p:nvSpPr>
        <p:spPr bwMode="auto">
          <a:xfrm>
            <a:off x="63500" y="-925513"/>
            <a:ext cx="2390775" cy="1914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>
              <a:latin typeface="Constantia" pitchFamily="18" charset="0"/>
            </a:endParaRPr>
          </a:p>
        </p:txBody>
      </p:sp>
      <p:pic>
        <p:nvPicPr>
          <p:cNvPr id="19460" name="Picture 4" descr="http://www.adamsaustinlegal.com/images/IP/BrainIdeaSmall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3727806"/>
            <a:ext cx="3216454" cy="257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http://www.seriousland.com/BIlly%20Madison%2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1493" y="3711086"/>
            <a:ext cx="3600450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Emotional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Who are you emotionally inside and out?</a:t>
            </a:r>
          </a:p>
          <a:p>
            <a:r>
              <a:rPr lang="en-CA" dirty="0" smtClean="0"/>
              <a:t>What your passions are</a:t>
            </a:r>
          </a:p>
          <a:p>
            <a:r>
              <a:rPr lang="en-CA" dirty="0" smtClean="0"/>
              <a:t>How you emotionally connect </a:t>
            </a:r>
            <a:r>
              <a:rPr lang="en-CA" dirty="0" smtClean="0"/>
              <a:t>with </a:t>
            </a:r>
            <a:r>
              <a:rPr lang="en-CA" dirty="0" smtClean="0"/>
              <a:t>others</a:t>
            </a:r>
          </a:p>
        </p:txBody>
      </p:sp>
      <p:pic>
        <p:nvPicPr>
          <p:cNvPr id="20483" name="Picture 2" descr="http://1.bp.blogspot.com/-F3U19L8SfUQ/Tnthju7Z8mI/AAAAAAAAA-I/cfusbDNUNr0/s1600/emotion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3645024"/>
            <a:ext cx="6841133" cy="287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Spiritual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What is your relationship with God?</a:t>
            </a:r>
          </a:p>
          <a:p>
            <a:r>
              <a:rPr lang="en-CA" smtClean="0"/>
              <a:t>Where are you in your Faith Journey?</a:t>
            </a:r>
          </a:p>
        </p:txBody>
      </p:sp>
      <p:pic>
        <p:nvPicPr>
          <p:cNvPr id="21507" name="Picture 2" descr="http://3.bp.blogspot.com/-OE7r4tUvg-4/TbseVbPjjeI/AAAAAAAAAEo/1oZ76flIRJY/s1600/spirituality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3262982"/>
            <a:ext cx="5472782" cy="277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Reflection</a:t>
            </a:r>
            <a:endParaRPr lang="en-CA" dirty="0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Examine the list of traits/qualities of friendships</a:t>
            </a:r>
          </a:p>
          <a:p>
            <a:r>
              <a:rPr lang="en-CA" sz="2000" dirty="0" smtClean="0"/>
              <a:t>Select the </a:t>
            </a:r>
            <a:r>
              <a:rPr lang="en-CA" sz="2000" b="1" dirty="0" smtClean="0"/>
              <a:t>5 most important </a:t>
            </a:r>
            <a:r>
              <a:rPr lang="en-CA" sz="2000" dirty="0" smtClean="0"/>
              <a:t>traits or qualities you look for in a friendship/relationship</a:t>
            </a:r>
          </a:p>
          <a:p>
            <a:r>
              <a:rPr lang="en-CA" sz="2000" dirty="0" smtClean="0"/>
              <a:t>Write journal reflection:</a:t>
            </a:r>
          </a:p>
          <a:p>
            <a:pPr lvl="1"/>
            <a:r>
              <a:rPr lang="en-CA" sz="2000" dirty="0" smtClean="0"/>
              <a:t>What qualities do you possess that embody what a friend should be? Explain</a:t>
            </a:r>
          </a:p>
          <a:p>
            <a:pPr lvl="1"/>
            <a:r>
              <a:rPr lang="en-CA" sz="2000" dirty="0" smtClean="0"/>
              <a:t>Which quality/qualities do you need to work on a friendship/relationship? Explain</a:t>
            </a:r>
            <a:endParaRPr lang="en-CA" sz="2000" dirty="0" smtClean="0"/>
          </a:p>
          <a:p>
            <a:pPr marL="0" indent="0">
              <a:buNone/>
            </a:pPr>
            <a:endParaRPr lang="en-CA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2656"/>
            <a:ext cx="8229600" cy="1143000"/>
          </a:xfrm>
        </p:spPr>
        <p:txBody>
          <a:bodyPr/>
          <a:lstStyle/>
          <a:p>
            <a:r>
              <a:rPr lang="en-CA" dirty="0" smtClean="0"/>
              <a:t>Qualities of Friendship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142" y="1700808"/>
            <a:ext cx="4038600" cy="4434840"/>
          </a:xfrm>
        </p:spPr>
        <p:txBody>
          <a:bodyPr>
            <a:normAutofit fontScale="77500" lnSpcReduction="20000"/>
          </a:bodyPr>
          <a:lstStyle/>
          <a:p>
            <a:r>
              <a:rPr lang="en-CA" sz="2000" dirty="0" smtClean="0"/>
              <a:t>Joyful</a:t>
            </a:r>
          </a:p>
          <a:p>
            <a:r>
              <a:rPr lang="en-CA" sz="2000" dirty="0" smtClean="0"/>
              <a:t>Humble</a:t>
            </a:r>
          </a:p>
          <a:p>
            <a:r>
              <a:rPr lang="en-CA" sz="2000" dirty="0" smtClean="0"/>
              <a:t>Good listener</a:t>
            </a:r>
          </a:p>
          <a:p>
            <a:r>
              <a:rPr lang="en-CA" sz="2000" dirty="0" smtClean="0"/>
              <a:t>Sensitive</a:t>
            </a:r>
          </a:p>
          <a:p>
            <a:r>
              <a:rPr lang="en-CA" sz="2000" dirty="0" smtClean="0"/>
              <a:t>Non-judgmental</a:t>
            </a:r>
          </a:p>
          <a:p>
            <a:r>
              <a:rPr lang="en-CA" sz="2000" dirty="0" smtClean="0"/>
              <a:t>In control</a:t>
            </a:r>
          </a:p>
          <a:p>
            <a:r>
              <a:rPr lang="en-CA" sz="2000" dirty="0" smtClean="0"/>
              <a:t>Patient</a:t>
            </a:r>
          </a:p>
          <a:p>
            <a:r>
              <a:rPr lang="en-CA" sz="2000" dirty="0" smtClean="0"/>
              <a:t>Creative</a:t>
            </a:r>
          </a:p>
          <a:p>
            <a:r>
              <a:rPr lang="en-CA" sz="2000" dirty="0" smtClean="0"/>
              <a:t>Brace</a:t>
            </a:r>
          </a:p>
          <a:p>
            <a:r>
              <a:rPr lang="en-CA" sz="2000" dirty="0" smtClean="0"/>
              <a:t>Fair</a:t>
            </a:r>
          </a:p>
          <a:p>
            <a:r>
              <a:rPr lang="en-CA" sz="2000" dirty="0" smtClean="0"/>
              <a:t>Responsible</a:t>
            </a:r>
          </a:p>
          <a:p>
            <a:r>
              <a:rPr lang="en-CA" sz="2000" dirty="0" smtClean="0"/>
              <a:t>Loving </a:t>
            </a:r>
          </a:p>
          <a:p>
            <a:r>
              <a:rPr lang="en-CA" sz="2000" dirty="0" smtClean="0"/>
              <a:t>Polite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3029" y="1706953"/>
            <a:ext cx="4038600" cy="4434840"/>
          </a:xfrm>
        </p:spPr>
        <p:txBody>
          <a:bodyPr>
            <a:normAutofit fontScale="77500" lnSpcReduction="20000"/>
          </a:bodyPr>
          <a:lstStyle/>
          <a:p>
            <a:r>
              <a:rPr lang="en-CA" sz="1900" dirty="0" smtClean="0"/>
              <a:t>Supportive</a:t>
            </a:r>
          </a:p>
          <a:p>
            <a:r>
              <a:rPr lang="en-CA" sz="1900" dirty="0" smtClean="0"/>
              <a:t>Helpful</a:t>
            </a:r>
          </a:p>
          <a:p>
            <a:r>
              <a:rPr lang="en-CA" sz="1900" dirty="0" smtClean="0"/>
              <a:t>Gentle</a:t>
            </a:r>
          </a:p>
          <a:p>
            <a:r>
              <a:rPr lang="en-CA" sz="1900" dirty="0" smtClean="0"/>
              <a:t>Sympathetic</a:t>
            </a:r>
          </a:p>
          <a:p>
            <a:r>
              <a:rPr lang="en-CA" sz="1900" dirty="0" smtClean="0"/>
              <a:t>Accepting</a:t>
            </a:r>
          </a:p>
          <a:p>
            <a:r>
              <a:rPr lang="en-CA" sz="1900" dirty="0" smtClean="0"/>
              <a:t>Good-looking</a:t>
            </a:r>
          </a:p>
          <a:p>
            <a:r>
              <a:rPr lang="en-CA" sz="1900" dirty="0" smtClean="0"/>
              <a:t>Funny</a:t>
            </a:r>
          </a:p>
          <a:p>
            <a:r>
              <a:rPr lang="en-CA" sz="1900" dirty="0" smtClean="0"/>
              <a:t>Energetic</a:t>
            </a:r>
          </a:p>
          <a:p>
            <a:r>
              <a:rPr lang="en-CA" sz="1900" dirty="0" smtClean="0"/>
              <a:t>Honest</a:t>
            </a:r>
          </a:p>
          <a:p>
            <a:r>
              <a:rPr lang="en-CA" sz="1900" dirty="0" smtClean="0"/>
              <a:t>Smart</a:t>
            </a:r>
          </a:p>
          <a:p>
            <a:r>
              <a:rPr lang="en-CA" sz="1900" dirty="0" smtClean="0"/>
              <a:t>Wise</a:t>
            </a:r>
          </a:p>
          <a:p>
            <a:r>
              <a:rPr lang="en-CA" sz="1900" dirty="0" smtClean="0"/>
              <a:t>Fun</a:t>
            </a:r>
          </a:p>
          <a:p>
            <a:r>
              <a:rPr lang="en-CA" sz="1900" dirty="0" smtClean="0"/>
              <a:t>Athletic</a:t>
            </a:r>
          </a:p>
          <a:p>
            <a:r>
              <a:rPr lang="en-CA" sz="1900" dirty="0" smtClean="0"/>
              <a:t>Talkative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703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</TotalTime>
  <Words>210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Trebuchet MS</vt:lpstr>
      <vt:lpstr>Wingdings 3</vt:lpstr>
      <vt:lpstr>Facet</vt:lpstr>
      <vt:lpstr>SPIES</vt:lpstr>
      <vt:lpstr>Every Person has 5 dimensions</vt:lpstr>
      <vt:lpstr>Social</vt:lpstr>
      <vt:lpstr>Physical</vt:lpstr>
      <vt:lpstr>Intellectual</vt:lpstr>
      <vt:lpstr>Emotional</vt:lpstr>
      <vt:lpstr>Spiritual</vt:lpstr>
      <vt:lpstr>Reflection</vt:lpstr>
      <vt:lpstr>Qualities of Friendship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SPIES</dc:title>
  <dc:creator>owner</dc:creator>
  <cp:lastModifiedBy>Fanfara, Ewelina</cp:lastModifiedBy>
  <cp:revision>8</cp:revision>
  <dcterms:created xsi:type="dcterms:W3CDTF">2012-02-14T22:44:31Z</dcterms:created>
  <dcterms:modified xsi:type="dcterms:W3CDTF">2019-02-13T19:09:40Z</dcterms:modified>
</cp:coreProperties>
</file>