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40" d="100"/>
          <a:sy n="40" d="100"/>
        </p:scale>
        <p:origin x="4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01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985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04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028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80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3870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599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053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7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048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0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10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2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330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88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2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C6C779D-F604-455B-B934-5A8E352840FA}" type="datetimeFigureOut">
              <a:rPr lang="en-US" smtClean="0"/>
              <a:t>4/30/2019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566A7596-2D12-45C5-A196-5934033238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5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  <p:sldLayoutId id="214748377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2Fi9YBvB8Z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VeeNfVI0_TU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bPJgVWPpPM" TargetMode="External"/><Relationship Id="rId2" Type="http://schemas.openxmlformats.org/officeDocument/2006/relationships/hyperlink" Target="https://www.youtube.com/watch?v=NdqrwGJYePQ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0eEHT6dCKb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God’s Covenants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562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a Covenant?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An agreement/promise between 2 parties</a:t>
            </a:r>
          </a:p>
          <a:p>
            <a:r>
              <a:rPr lang="en-CA" dirty="0" smtClean="0"/>
              <a:t>In the Bible, all covenants are between God and one other party</a:t>
            </a:r>
          </a:p>
          <a:p>
            <a:r>
              <a:rPr lang="en-CA" dirty="0" smtClean="0"/>
              <a:t>Can be unconditional </a:t>
            </a:r>
          </a:p>
          <a:p>
            <a:pPr lvl="1"/>
            <a:r>
              <a:rPr lang="en-CA" dirty="0" smtClean="0"/>
              <a:t>Meaning that one party doesn’t have to do anything to receive the benefits</a:t>
            </a:r>
          </a:p>
          <a:p>
            <a:pPr lvl="1"/>
            <a:r>
              <a:rPr lang="en-CA" dirty="0" smtClean="0"/>
              <a:t>A promise with no “if” attached to it</a:t>
            </a:r>
          </a:p>
          <a:p>
            <a:r>
              <a:rPr lang="en-CA" dirty="0" smtClean="0"/>
              <a:t>Can be conditional (meaning one party must meet the terms of the promise to receive the benefits</a:t>
            </a:r>
          </a:p>
          <a:p>
            <a:pPr marL="457200" lvl="1" indent="0">
              <a:buNone/>
            </a:pPr>
            <a:endParaRPr lang="en-CA" dirty="0" smtClean="0"/>
          </a:p>
          <a:p>
            <a:pPr marL="457200" lvl="1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623939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With Adam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Conditional</a:t>
            </a:r>
          </a:p>
          <a:p>
            <a:r>
              <a:rPr lang="en-CA" dirty="0" smtClean="0"/>
              <a:t>Allowed to work/live in the Garden of Eden and was allowed to eat from any tree except from the Tree of Knowledge</a:t>
            </a:r>
          </a:p>
          <a:p>
            <a:r>
              <a:rPr lang="en-CA" dirty="0"/>
              <a:t>Adam and Eve willingly eat the forbidden fruit that God warned them not to consume = punishment for all mankind</a:t>
            </a:r>
          </a:p>
          <a:p>
            <a:r>
              <a:rPr lang="en-CA" dirty="0" smtClean="0"/>
              <a:t>God pronounces curses such as painful childbirth, marital strife, and survival to be a struggle</a:t>
            </a:r>
          </a:p>
          <a:p>
            <a:r>
              <a:rPr lang="en-CA" dirty="0" smtClean="0"/>
              <a:t>Now all people who sin share the same fate </a:t>
            </a:r>
            <a:r>
              <a:rPr lang="en-CA" dirty="0" smtClean="0"/>
              <a:t>– death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www.youtube.com/watch?v=2Fi9YBvB8ZQ</a:t>
            </a:r>
            <a:r>
              <a:rPr lang="en-US" dirty="0" smtClean="0"/>
              <a:t> (12 min)</a:t>
            </a: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295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With Noah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321" y="2366537"/>
            <a:ext cx="10515600" cy="4743617"/>
          </a:xfrm>
        </p:spPr>
        <p:txBody>
          <a:bodyPr>
            <a:normAutofit/>
          </a:bodyPr>
          <a:lstStyle/>
          <a:p>
            <a:r>
              <a:rPr lang="en-CA" dirty="0" smtClean="0"/>
              <a:t>The world was very wicked at the time and Noah was righteous and blameless among the people of his time = God chose Noah</a:t>
            </a:r>
          </a:p>
          <a:p>
            <a:r>
              <a:rPr lang="en-CA" dirty="0" smtClean="0"/>
              <a:t>God told Noah He was going to flood the earth and commanded Noah to build an ark</a:t>
            </a:r>
          </a:p>
          <a:p>
            <a:r>
              <a:rPr lang="en-CA" dirty="0" smtClean="0"/>
              <a:t>Rained for 40 days and 40 nights</a:t>
            </a:r>
          </a:p>
          <a:p>
            <a:r>
              <a:rPr lang="en-CA" dirty="0" smtClean="0"/>
              <a:t>Symbols – dove (peace), olive branch (freedom and life), rainbow (promise)</a:t>
            </a:r>
          </a:p>
          <a:p>
            <a:r>
              <a:rPr lang="en-CA" dirty="0" smtClean="0"/>
              <a:t>Covenant established </a:t>
            </a:r>
            <a:r>
              <a:rPr lang="en-CA" dirty="0"/>
              <a:t>after God sent the flood to rid the earth of </a:t>
            </a:r>
            <a:r>
              <a:rPr lang="en-CA" dirty="0" smtClean="0"/>
              <a:t>wickedness – marked by a rainbow</a:t>
            </a:r>
            <a:endParaRPr lang="en-CA" dirty="0"/>
          </a:p>
          <a:p>
            <a:r>
              <a:rPr lang="en-CA" dirty="0" smtClean="0"/>
              <a:t>Both conditional and unconditional (they were to be fruitful, multiply, eat meat or fruit of the ground and never again will God destroy all life by water)</a:t>
            </a:r>
          </a:p>
          <a:p>
            <a:r>
              <a:rPr lang="en-CA" dirty="0" smtClean="0"/>
              <a:t>Reminder that God can and will judge </a:t>
            </a:r>
            <a:r>
              <a:rPr lang="en-CA" dirty="0" smtClean="0"/>
              <a:t>sin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www.youtube.com/watch?v=VeeNfVI0_TU</a:t>
            </a:r>
            <a:r>
              <a:rPr lang="en-US" dirty="0" smtClean="0"/>
              <a:t> (23 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657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With Abraham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God promised many things to </a:t>
            </a:r>
            <a:r>
              <a:rPr lang="en-CA" dirty="0" smtClean="0"/>
              <a:t>Abraham:</a:t>
            </a:r>
          </a:p>
          <a:p>
            <a:pPr lvl="1"/>
            <a:r>
              <a:rPr lang="en-CA" dirty="0" smtClean="0"/>
              <a:t>That </a:t>
            </a:r>
            <a:r>
              <a:rPr lang="en-CA" dirty="0" smtClean="0"/>
              <a:t>he would make Abraham’s name </a:t>
            </a:r>
            <a:r>
              <a:rPr lang="en-CA" dirty="0" smtClean="0"/>
              <a:t>great</a:t>
            </a:r>
          </a:p>
          <a:p>
            <a:pPr lvl="1"/>
            <a:r>
              <a:rPr lang="en-CA" dirty="0" smtClean="0"/>
              <a:t>That </a:t>
            </a:r>
            <a:r>
              <a:rPr lang="en-CA" dirty="0" smtClean="0"/>
              <a:t>Abraham would have numerous </a:t>
            </a:r>
            <a:r>
              <a:rPr lang="en-CA" dirty="0" smtClean="0"/>
              <a:t>descendants</a:t>
            </a:r>
          </a:p>
          <a:p>
            <a:pPr lvl="1"/>
            <a:r>
              <a:rPr lang="en-CA" dirty="0" smtClean="0"/>
              <a:t>That </a:t>
            </a:r>
            <a:r>
              <a:rPr lang="en-CA" dirty="0" smtClean="0"/>
              <a:t>Abraham would be the father of a multitude of nation</a:t>
            </a:r>
          </a:p>
          <a:p>
            <a:r>
              <a:rPr lang="en-CA" dirty="0" smtClean="0"/>
              <a:t>Unconditional</a:t>
            </a:r>
          </a:p>
          <a:p>
            <a:endParaRPr lang="en-CA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www.youtube.com/watch?v=NdqrwGJYePQ</a:t>
            </a:r>
            <a:r>
              <a:rPr lang="en-US" dirty="0" smtClean="0"/>
              <a:t> (3 min)</a:t>
            </a:r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www.youtube.com/watch?v=BbPJgVWPpPM</a:t>
            </a:r>
            <a:r>
              <a:rPr lang="en-US" dirty="0" smtClean="0"/>
              <a:t> (25 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23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With </a:t>
            </a:r>
            <a:r>
              <a:rPr lang="en-CA" dirty="0"/>
              <a:t>M</a:t>
            </a:r>
            <a:r>
              <a:rPr lang="en-CA" dirty="0" smtClean="0"/>
              <a:t>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Conditional</a:t>
            </a:r>
          </a:p>
          <a:p>
            <a:r>
              <a:rPr lang="en-CA" dirty="0" smtClean="0"/>
              <a:t>10 </a:t>
            </a:r>
            <a:r>
              <a:rPr lang="en-CA" dirty="0"/>
              <a:t>C</a:t>
            </a:r>
            <a:r>
              <a:rPr lang="en-CA" dirty="0" smtClean="0"/>
              <a:t>ommandments</a:t>
            </a:r>
          </a:p>
          <a:p>
            <a:endParaRPr lang="en-CA" dirty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www.youtube.com/watch?v=0eEHT6dCKbI</a:t>
            </a:r>
            <a:r>
              <a:rPr lang="en-US" dirty="0" smtClean="0"/>
              <a:t> (3 min)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0036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1407</TotalTime>
  <Words>340</Words>
  <Application>Microsoft Office PowerPoint</Application>
  <PresentationFormat>Widescreen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 Boardroom</vt:lpstr>
      <vt:lpstr>God’s Covenants</vt:lpstr>
      <vt:lpstr>What is a Covenant?</vt:lpstr>
      <vt:lpstr>With Adam </vt:lpstr>
      <vt:lpstr>With Noah </vt:lpstr>
      <vt:lpstr>With Abraham</vt:lpstr>
      <vt:lpstr>With Moses</vt:lpstr>
    </vt:vector>
  </TitlesOfParts>
  <Company>NCDSB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Covenants</dc:title>
  <dc:creator>Fanfara, Ewelina</dc:creator>
  <cp:lastModifiedBy>Fanfara, Ewelina</cp:lastModifiedBy>
  <cp:revision>13</cp:revision>
  <dcterms:created xsi:type="dcterms:W3CDTF">2019-04-29T16:31:56Z</dcterms:created>
  <dcterms:modified xsi:type="dcterms:W3CDTF">2019-05-01T15:36:38Z</dcterms:modified>
</cp:coreProperties>
</file>