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82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483D2DE-8C4F-4FC6-880C-C06CAC70C220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D69E158-FEFD-49DE-B834-CFDFA4F604E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D2DE-8C4F-4FC6-880C-C06CAC70C220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9E158-FEFD-49DE-B834-CFDFA4F60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D2DE-8C4F-4FC6-880C-C06CAC70C220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9E158-FEFD-49DE-B834-CFDFA4F60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D2DE-8C4F-4FC6-880C-C06CAC70C220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9E158-FEFD-49DE-B834-CFDFA4F60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D2DE-8C4F-4FC6-880C-C06CAC70C220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9E158-FEFD-49DE-B834-CFDFA4F60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D2DE-8C4F-4FC6-880C-C06CAC70C220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9E158-FEFD-49DE-B834-CFDFA4F604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D2DE-8C4F-4FC6-880C-C06CAC70C220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9E158-FEFD-49DE-B834-CFDFA4F60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D2DE-8C4F-4FC6-880C-C06CAC70C220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9E158-FEFD-49DE-B834-CFDFA4F60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D2DE-8C4F-4FC6-880C-C06CAC70C220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9E158-FEFD-49DE-B834-CFDFA4F60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D2DE-8C4F-4FC6-880C-C06CAC70C220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9E158-FEFD-49DE-B834-CFDFA4F604E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D2DE-8C4F-4FC6-880C-C06CAC70C220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9E158-FEFD-49DE-B834-CFDFA4F60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483D2DE-8C4F-4FC6-880C-C06CAC70C220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D69E158-FEFD-49DE-B834-CFDFA4F604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Bible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200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Names Given to Jesus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Christ</a:t>
            </a:r>
          </a:p>
          <a:p>
            <a:r>
              <a:rPr lang="en-CA" dirty="0" smtClean="0"/>
              <a:t>Messiah</a:t>
            </a:r>
          </a:p>
          <a:p>
            <a:r>
              <a:rPr lang="en-CA" dirty="0" smtClean="0"/>
              <a:t>Son of God</a:t>
            </a:r>
          </a:p>
          <a:p>
            <a:r>
              <a:rPr lang="en-CA" dirty="0" smtClean="0"/>
              <a:t>King of the Jews</a:t>
            </a:r>
          </a:p>
          <a:p>
            <a:r>
              <a:rPr lang="en-CA" dirty="0" smtClean="0"/>
              <a:t>The Good Shepherd</a:t>
            </a:r>
          </a:p>
          <a:p>
            <a:r>
              <a:rPr lang="en-CA" dirty="0" smtClean="0"/>
              <a:t>Saviour</a:t>
            </a:r>
          </a:p>
          <a:p>
            <a:r>
              <a:rPr lang="en-CA" dirty="0" smtClean="0"/>
              <a:t>Lamb of God</a:t>
            </a:r>
          </a:p>
          <a:p>
            <a:r>
              <a:rPr lang="en-CA" dirty="0" smtClean="0"/>
              <a:t>Anointed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213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381000"/>
            <a:ext cx="7024744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24000"/>
            <a:ext cx="6777317" cy="4724400"/>
          </a:xfrm>
        </p:spPr>
        <p:txBody>
          <a:bodyPr>
            <a:normAutofit fontScale="92500" lnSpcReduction="10000"/>
          </a:bodyPr>
          <a:lstStyle/>
          <a:p>
            <a:r>
              <a:rPr lang="en-CA" b="1" dirty="0"/>
              <a:t>Gospel</a:t>
            </a:r>
            <a:r>
              <a:rPr lang="en-CA" dirty="0"/>
              <a:t>: meaning “good news”.  The good news of what God has done through </a:t>
            </a:r>
            <a:r>
              <a:rPr lang="en-CA" dirty="0" smtClean="0"/>
              <a:t>Jesus</a:t>
            </a:r>
            <a:endParaRPr lang="en-CA" b="1" dirty="0" smtClean="0"/>
          </a:p>
          <a:p>
            <a:r>
              <a:rPr lang="en-CA" b="1" dirty="0" smtClean="0"/>
              <a:t>Evangelists</a:t>
            </a:r>
            <a:r>
              <a:rPr lang="en-CA" dirty="0" smtClean="0"/>
              <a:t>: editors or authors of the gospels</a:t>
            </a:r>
          </a:p>
          <a:p>
            <a:r>
              <a:rPr lang="en-CA" b="1" dirty="0" smtClean="0"/>
              <a:t>Jerusalem</a:t>
            </a:r>
            <a:r>
              <a:rPr lang="en-CA" dirty="0" smtClean="0"/>
              <a:t>: holiest of all cities in Israel</a:t>
            </a:r>
          </a:p>
          <a:p>
            <a:r>
              <a:rPr lang="en-CA" b="1" dirty="0" smtClean="0"/>
              <a:t>Synagogue</a:t>
            </a:r>
            <a:r>
              <a:rPr lang="en-CA" dirty="0" smtClean="0"/>
              <a:t>: name for a Jewish house of study, prayer, and assembly</a:t>
            </a:r>
          </a:p>
          <a:p>
            <a:r>
              <a:rPr lang="en-CA" b="1" dirty="0" smtClean="0"/>
              <a:t>Rabbi</a:t>
            </a:r>
            <a:r>
              <a:rPr lang="en-CA" dirty="0" smtClean="0"/>
              <a:t>: another word for a Jewish teacher</a:t>
            </a:r>
          </a:p>
          <a:p>
            <a:r>
              <a:rPr lang="en-CA" b="1" dirty="0" smtClean="0"/>
              <a:t>Parables</a:t>
            </a:r>
            <a:r>
              <a:rPr lang="en-CA" dirty="0" smtClean="0"/>
              <a:t>: special stories used by Jesus In teaching</a:t>
            </a:r>
          </a:p>
          <a:p>
            <a:r>
              <a:rPr lang="en-CA" b="1" dirty="0" smtClean="0"/>
              <a:t>Passover</a:t>
            </a:r>
            <a:r>
              <a:rPr lang="en-CA" dirty="0" smtClean="0"/>
              <a:t>: Jewish feast commemorating Exodus. Jewish families have a ritual meal involving bread and wine.  The Last Supper was a Passover meal.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506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20136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47800"/>
            <a:ext cx="6777317" cy="4384829"/>
          </a:xfrm>
        </p:spPr>
        <p:txBody>
          <a:bodyPr>
            <a:normAutofit lnSpcReduction="10000"/>
          </a:bodyPr>
          <a:lstStyle/>
          <a:p>
            <a:r>
              <a:rPr lang="en-CA" b="1" dirty="0" smtClean="0"/>
              <a:t>Eucharist</a:t>
            </a:r>
            <a:r>
              <a:rPr lang="en-CA" dirty="0" smtClean="0"/>
              <a:t>: from a Greek word meaning “thanksgiving”.  Sacrament of the Body and Blood of Jesus Christ.  Instituted at the Last Supper by Christ</a:t>
            </a:r>
          </a:p>
          <a:p>
            <a:r>
              <a:rPr lang="en-CA" b="1" dirty="0" smtClean="0"/>
              <a:t>Gentile</a:t>
            </a:r>
            <a:r>
              <a:rPr lang="en-CA" dirty="0" smtClean="0"/>
              <a:t>: refers to people who are non-Jewish</a:t>
            </a:r>
          </a:p>
          <a:p>
            <a:r>
              <a:rPr lang="en-CA" b="1" dirty="0" smtClean="0"/>
              <a:t>Ascension</a:t>
            </a:r>
            <a:r>
              <a:rPr lang="en-CA" dirty="0" smtClean="0"/>
              <a:t>: refers to the ascending of Jesus’ body into heaven</a:t>
            </a:r>
          </a:p>
          <a:p>
            <a:r>
              <a:rPr lang="en-CA" b="1" dirty="0" smtClean="0"/>
              <a:t>Blasphemy</a:t>
            </a:r>
            <a:r>
              <a:rPr lang="en-CA" dirty="0" smtClean="0"/>
              <a:t>: from a Greek word meaning abuse of language damaging to someone’s reputation.  Jesus was accused of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587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228600"/>
            <a:ext cx="7024744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71600"/>
            <a:ext cx="6777317" cy="4461029"/>
          </a:xfrm>
        </p:spPr>
        <p:txBody>
          <a:bodyPr/>
          <a:lstStyle/>
          <a:p>
            <a:r>
              <a:rPr lang="en-CA" b="1" dirty="0" smtClean="0"/>
              <a:t>Literalist</a:t>
            </a:r>
            <a:r>
              <a:rPr lang="en-CA" dirty="0" smtClean="0"/>
              <a:t>: people who read and interpret the Bible passages word for word based on the actual words in their ordinary meaning</a:t>
            </a:r>
          </a:p>
          <a:p>
            <a:pPr marL="68580" indent="0">
              <a:buNone/>
            </a:pPr>
            <a:endParaRPr lang="en-CA" dirty="0" smtClean="0"/>
          </a:p>
          <a:p>
            <a:r>
              <a:rPr lang="en-CA" b="1" dirty="0" err="1" smtClean="0"/>
              <a:t>Contextualist</a:t>
            </a:r>
            <a:r>
              <a:rPr lang="en-CA" dirty="0" smtClean="0"/>
              <a:t>: People who weave together the whole situation, background and environment relevant to a particular event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9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6777317" cy="4648200"/>
          </a:xfrm>
        </p:spPr>
        <p:txBody>
          <a:bodyPr>
            <a:normAutofit/>
          </a:bodyPr>
          <a:lstStyle/>
          <a:p>
            <a:r>
              <a:rPr lang="en-CA" b="1" dirty="0" smtClean="0"/>
              <a:t>Apostle</a:t>
            </a:r>
            <a:r>
              <a:rPr lang="en-CA" dirty="0" smtClean="0"/>
              <a:t>: Greek term meaning “one sent out”.</a:t>
            </a:r>
          </a:p>
          <a:p>
            <a:r>
              <a:rPr lang="en-CA" b="1" dirty="0" smtClean="0"/>
              <a:t>Disciple</a:t>
            </a:r>
            <a:r>
              <a:rPr lang="en-CA" dirty="0" smtClean="0"/>
              <a:t>: From Latin word meaning “student”</a:t>
            </a:r>
          </a:p>
          <a:p>
            <a:pPr marL="68580" indent="0">
              <a:buNone/>
            </a:pPr>
            <a:endParaRPr lang="en-CA" dirty="0" smtClean="0"/>
          </a:p>
          <a:p>
            <a:r>
              <a:rPr lang="en-CA" b="1" dirty="0" smtClean="0"/>
              <a:t>Apostle vs Disciple</a:t>
            </a:r>
          </a:p>
          <a:p>
            <a:pPr lvl="1"/>
            <a:r>
              <a:rPr lang="en-CA" dirty="0" smtClean="0"/>
              <a:t>When Jesus ascended into Heaven, the Apostles had a singular mission to spread the good news of Jesus</a:t>
            </a:r>
          </a:p>
          <a:p>
            <a:pPr lvl="1"/>
            <a:r>
              <a:rPr lang="en-CA" dirty="0" smtClean="0"/>
              <a:t>The disciples learned much from their teacher, Jesus Christ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624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How to Find a Scriptural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The Bible is composed of </a:t>
            </a:r>
            <a:r>
              <a:rPr lang="en-CA" b="1" dirty="0" smtClean="0"/>
              <a:t>Books</a:t>
            </a:r>
          </a:p>
          <a:p>
            <a:r>
              <a:rPr lang="en-CA" dirty="0" smtClean="0"/>
              <a:t>Each Book is composed to </a:t>
            </a:r>
            <a:r>
              <a:rPr lang="en-CA" b="1" dirty="0" smtClean="0"/>
              <a:t>Chapters</a:t>
            </a:r>
          </a:p>
          <a:p>
            <a:r>
              <a:rPr lang="en-CA" dirty="0" smtClean="0"/>
              <a:t>Each Chapter is composed of </a:t>
            </a:r>
            <a:r>
              <a:rPr lang="en-CA" b="1" dirty="0" smtClean="0"/>
              <a:t>Verses</a:t>
            </a:r>
          </a:p>
          <a:p>
            <a:endParaRPr lang="en-CA" dirty="0"/>
          </a:p>
          <a:p>
            <a:r>
              <a:rPr lang="en-CA" dirty="0" smtClean="0"/>
              <a:t>Example:</a:t>
            </a:r>
          </a:p>
          <a:p>
            <a:pPr lvl="1"/>
            <a:r>
              <a:rPr lang="en-CA" dirty="0" smtClean="0"/>
              <a:t>Genesis 1:31 (Genesis, Chapter 1, Verse 31</a:t>
            </a:r>
          </a:p>
          <a:p>
            <a:pPr lvl="1"/>
            <a:r>
              <a:rPr lang="en-CA" dirty="0" smtClean="0"/>
              <a:t>Genesis 1:1-8 (Genesis, Chapter 1, Verses 1 through 8)</a:t>
            </a:r>
          </a:p>
          <a:p>
            <a:pPr lvl="1"/>
            <a:r>
              <a:rPr lang="en-CA" dirty="0" smtClean="0"/>
              <a:t>Genesis 2:8-10, 18-25 (Genesis Chapter 2, Verses 8 through 10, and 18 through 25)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987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Gen 16: 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Who did Abraham have a child with?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448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Hagar (Sarah’s slave-girl)</a:t>
            </a:r>
          </a:p>
          <a:p>
            <a:r>
              <a:rPr lang="en-CA" dirty="0" smtClean="0"/>
              <a:t>Ishmael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925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 19:19-20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Where did Moses meet God to receive God’s law?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576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Mount Sinai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960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Bible?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collection of different </a:t>
            </a:r>
            <a:r>
              <a:rPr lang="en-US" u="sng" dirty="0" smtClean="0"/>
              <a:t>writings/books about God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Comes from the </a:t>
            </a:r>
            <a:r>
              <a:rPr lang="en-US" u="sng" dirty="0" smtClean="0"/>
              <a:t>Greek word </a:t>
            </a:r>
            <a:r>
              <a:rPr lang="en-US" i="1" u="sng" dirty="0" err="1" smtClean="0"/>
              <a:t>biblia</a:t>
            </a:r>
            <a:r>
              <a:rPr lang="en-US" u="sng" dirty="0" smtClean="0"/>
              <a:t> meaning BOOKS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8799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Mk 16:1-2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Who were the first people to learn about </a:t>
            </a:r>
            <a:r>
              <a:rPr lang="en-CA" dirty="0"/>
              <a:t>J</a:t>
            </a:r>
            <a:r>
              <a:rPr lang="en-CA" dirty="0" smtClean="0"/>
              <a:t>esus rising from the dead?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97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Mary Magdalene</a:t>
            </a:r>
          </a:p>
          <a:p>
            <a:r>
              <a:rPr lang="en-CA" dirty="0" smtClean="0"/>
              <a:t>Mary the mother of James</a:t>
            </a:r>
          </a:p>
          <a:p>
            <a:r>
              <a:rPr lang="en-CA" dirty="0" smtClean="0"/>
              <a:t>Salome</a:t>
            </a:r>
          </a:p>
          <a:p>
            <a:r>
              <a:rPr lang="en-CA" dirty="0" smtClean="0"/>
              <a:t>Brought spices to anoint Jesus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553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Jn</a:t>
            </a:r>
            <a:r>
              <a:rPr lang="en-CA" dirty="0" smtClean="0"/>
              <a:t> 8:3-11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Why did the official leave the sinful woman alone instead of stoning 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7083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Jesus said,</a:t>
            </a:r>
          </a:p>
          <a:p>
            <a:pPr lvl="1"/>
            <a:r>
              <a:rPr lang="en-CA" i="1" dirty="0" smtClean="0"/>
              <a:t>Let anyone among you who is without sin be the first to throw a stone at her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0076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Jer</a:t>
            </a:r>
            <a:r>
              <a:rPr lang="en-CA" dirty="0" smtClean="0"/>
              <a:t> 13:11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How close should people be to God?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3989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As close as their loincloths clinging to their loins.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063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886200"/>
            <a:ext cx="7024744" cy="16764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 Bible is divided into two main parts called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TESTAMENTS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700" dirty="0">
                <a:solidFill>
                  <a:schemeClr val="accent1">
                    <a:lumMod val="75000"/>
                  </a:schemeClr>
                </a:solidFill>
              </a:rPr>
              <a:t>(aka </a:t>
            </a:r>
            <a:r>
              <a:rPr lang="en-US" sz="2700" dirty="0" smtClean="0">
                <a:solidFill>
                  <a:schemeClr val="accent1">
                    <a:lumMod val="75000"/>
                  </a:schemeClr>
                </a:solidFill>
              </a:rPr>
              <a:t>agreements/covenants/promises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First part: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Old Testament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Second part: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New Testament </a:t>
            </a:r>
          </a:p>
        </p:txBody>
      </p:sp>
    </p:spTree>
    <p:extLst>
      <p:ext uri="{BB962C8B-B14F-4D97-AF65-F5344CB8AC3E}">
        <p14:creationId xmlns:p14="http://schemas.microsoft.com/office/powerpoint/2010/main" val="1199208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Testament: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Written </a:t>
            </a:r>
            <a:r>
              <a:rPr lang="en-CA" u="sng" dirty="0" smtClean="0"/>
              <a:t>before Jesus’ time</a:t>
            </a:r>
            <a:endParaRPr lang="en-US" u="sng" dirty="0" smtClean="0"/>
          </a:p>
          <a:p>
            <a:pPr marL="68580" indent="0">
              <a:buNone/>
            </a:pPr>
            <a:endParaRPr lang="en-US" dirty="0"/>
          </a:p>
          <a:p>
            <a:r>
              <a:rPr lang="en-CA" dirty="0" smtClean="0"/>
              <a:t>Main point: </a:t>
            </a:r>
            <a:r>
              <a:rPr lang="en-CA" u="sng" dirty="0" smtClean="0"/>
              <a:t>to show </a:t>
            </a:r>
            <a:r>
              <a:rPr lang="en-CA" i="1" u="sng" dirty="0" smtClean="0"/>
              <a:t>God’s</a:t>
            </a:r>
            <a:r>
              <a:rPr lang="en-CA" u="sng" dirty="0" smtClean="0"/>
              <a:t> love for us</a:t>
            </a:r>
            <a:r>
              <a:rPr lang="en-CA" dirty="0" smtClean="0"/>
              <a:t>, basis of Jewish religion</a:t>
            </a:r>
          </a:p>
          <a:p>
            <a:endParaRPr lang="en-CA" dirty="0" smtClean="0"/>
          </a:p>
          <a:p>
            <a:r>
              <a:rPr lang="en-CA" u="sng" dirty="0" smtClean="0"/>
              <a:t>46 books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798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About relationship between God and all people</a:t>
            </a:r>
          </a:p>
          <a:p>
            <a:pPr marL="68580" indent="0">
              <a:buNone/>
            </a:pPr>
            <a:r>
              <a:rPr lang="en-US" dirty="0" smtClean="0"/>
              <a:t> </a:t>
            </a:r>
          </a:p>
          <a:p>
            <a:r>
              <a:rPr lang="en-CA" dirty="0" smtClean="0"/>
              <a:t>Tells of </a:t>
            </a:r>
            <a:r>
              <a:rPr lang="en-CA" u="sng" dirty="0" smtClean="0"/>
              <a:t>stories after Jesus’ birth and ministry</a:t>
            </a:r>
          </a:p>
          <a:p>
            <a:pPr marL="68580" indent="0">
              <a:buNone/>
            </a:pPr>
            <a:endParaRPr lang="en-US" u="sng" dirty="0" smtClean="0"/>
          </a:p>
          <a:p>
            <a:r>
              <a:rPr lang="en-CA" dirty="0" smtClean="0"/>
              <a:t>Main point: </a:t>
            </a:r>
            <a:r>
              <a:rPr lang="en-CA" u="sng" dirty="0" smtClean="0"/>
              <a:t>to show </a:t>
            </a:r>
            <a:r>
              <a:rPr lang="en-CA" i="1" u="sng" dirty="0" smtClean="0"/>
              <a:t>Jesus</a:t>
            </a:r>
            <a:r>
              <a:rPr lang="en-CA" u="sng" dirty="0" smtClean="0"/>
              <a:t>’ love for us</a:t>
            </a:r>
          </a:p>
          <a:p>
            <a:pPr marL="68580" indent="0">
              <a:buNone/>
            </a:pPr>
            <a:endParaRPr lang="en-CA" u="sng" dirty="0" smtClean="0"/>
          </a:p>
          <a:p>
            <a:r>
              <a:rPr lang="en-CA" u="sng" dirty="0" smtClean="0"/>
              <a:t>27 books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336032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381000"/>
            <a:ext cx="7024744" cy="1143000"/>
          </a:xfrm>
        </p:spPr>
        <p:txBody>
          <a:bodyPr/>
          <a:lstStyle/>
          <a:p>
            <a:r>
              <a:rPr lang="en-US" dirty="0" smtClean="0"/>
              <a:t>Who wrote the Bible?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495800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 smtClean="0"/>
              <a:t>Many different authors</a:t>
            </a:r>
            <a:r>
              <a:rPr lang="en-US" dirty="0" smtClean="0"/>
              <a:t>, mostly Hebrew, some unknown </a:t>
            </a:r>
          </a:p>
          <a:p>
            <a:endParaRPr lang="en-US" dirty="0"/>
          </a:p>
          <a:p>
            <a:r>
              <a:rPr lang="en-US" dirty="0" smtClean="0"/>
              <a:t>All were </a:t>
            </a:r>
            <a:r>
              <a:rPr lang="en-US" u="sng" dirty="0" smtClean="0"/>
              <a:t>inspired by GOD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CA" dirty="0" smtClean="0"/>
              <a:t>Bible has 3 types of history (all 3 happening simultaneously</a:t>
            </a:r>
            <a:r>
              <a:rPr lang="en-CA" dirty="0" smtClean="0"/>
              <a:t>):</a:t>
            </a:r>
          </a:p>
          <a:p>
            <a:pPr marL="68580" indent="0">
              <a:buNone/>
            </a:pPr>
            <a:endParaRPr lang="en-CA" dirty="0" smtClean="0"/>
          </a:p>
          <a:p>
            <a:pPr lvl="1"/>
            <a:r>
              <a:rPr lang="en-CA" b="1" dirty="0" smtClean="0"/>
              <a:t>Oral history</a:t>
            </a:r>
            <a:r>
              <a:rPr lang="en-CA" dirty="0" smtClean="0"/>
              <a:t>: stories told, songs sung, history recounted and </a:t>
            </a:r>
            <a:r>
              <a:rPr lang="en-CA" dirty="0" smtClean="0"/>
              <a:t>memorized</a:t>
            </a:r>
          </a:p>
          <a:p>
            <a:pPr marL="365760" lvl="1" indent="0">
              <a:buNone/>
            </a:pPr>
            <a:endParaRPr lang="en-CA" dirty="0" smtClean="0"/>
          </a:p>
          <a:p>
            <a:pPr lvl="1"/>
            <a:r>
              <a:rPr lang="en-CA" b="1" dirty="0" smtClean="0"/>
              <a:t>Written</a:t>
            </a:r>
            <a:r>
              <a:rPr lang="en-CA" dirty="0" smtClean="0"/>
              <a:t> history: recorded history, instructions, </a:t>
            </a:r>
            <a:r>
              <a:rPr lang="en-CA" dirty="0" smtClean="0"/>
              <a:t>guidelines</a:t>
            </a:r>
          </a:p>
          <a:p>
            <a:pPr marL="365760" lvl="1" indent="0">
              <a:buNone/>
            </a:pPr>
            <a:endParaRPr lang="en-CA" dirty="0" smtClean="0"/>
          </a:p>
          <a:p>
            <a:pPr lvl="1"/>
            <a:r>
              <a:rPr lang="en-CA" b="1" dirty="0" smtClean="0"/>
              <a:t>Edited history</a:t>
            </a:r>
            <a:r>
              <a:rPr lang="en-CA" dirty="0" smtClean="0"/>
              <a:t>: a selection of the best of what was written and told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708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was it written? Where? Why?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At different times</a:t>
            </a:r>
          </a:p>
          <a:p>
            <a:pPr marL="68580" indent="0">
              <a:buNone/>
            </a:pPr>
            <a:r>
              <a:rPr lang="en-US" u="sng" dirty="0" smtClean="0"/>
              <a:t>Over 1000 years ago </a:t>
            </a:r>
            <a:r>
              <a:rPr lang="en-US" dirty="0" smtClean="0"/>
              <a:t>from 900 BC – 100 AD 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At </a:t>
            </a:r>
            <a:r>
              <a:rPr lang="en-US" u="sng" dirty="0" smtClean="0"/>
              <a:t>different places</a:t>
            </a:r>
          </a:p>
          <a:p>
            <a:pPr marL="68580" indent="0">
              <a:buNone/>
            </a:pPr>
            <a:r>
              <a:rPr lang="en-US" dirty="0" smtClean="0"/>
              <a:t>Palestine, Egypt, Babylon, Rome, Corinth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For different purposes</a:t>
            </a:r>
          </a:p>
          <a:p>
            <a:pPr marL="68580" indent="0">
              <a:buNone/>
            </a:pPr>
            <a:r>
              <a:rPr lang="en-US" u="sng" dirty="0" smtClean="0"/>
              <a:t>To teach religion, patriotism, to describe the Messiah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166256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read the Bible?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 help you understand God and his works</a:t>
            </a:r>
          </a:p>
          <a:p>
            <a:r>
              <a:rPr lang="en-US" dirty="0" smtClean="0"/>
              <a:t>To help you learn how to act and live</a:t>
            </a:r>
          </a:p>
          <a:p>
            <a:r>
              <a:rPr lang="en-US" dirty="0" smtClean="0"/>
              <a:t>To share stories of human experience in many different forms:</a:t>
            </a:r>
          </a:p>
          <a:p>
            <a:pPr lvl="1"/>
            <a:r>
              <a:rPr lang="en-US" dirty="0" smtClean="0"/>
              <a:t>Songs and poetry</a:t>
            </a:r>
          </a:p>
          <a:p>
            <a:pPr lvl="1"/>
            <a:r>
              <a:rPr lang="en-US" dirty="0" smtClean="0"/>
              <a:t>Law and history</a:t>
            </a:r>
          </a:p>
          <a:p>
            <a:pPr lvl="1"/>
            <a:r>
              <a:rPr lang="en-US" dirty="0" smtClean="0"/>
              <a:t>Prophecies, wise sayings</a:t>
            </a:r>
          </a:p>
          <a:p>
            <a:pPr lvl="1"/>
            <a:r>
              <a:rPr lang="en-US" dirty="0" smtClean="0"/>
              <a:t>Short stories, letters</a:t>
            </a:r>
          </a:p>
          <a:p>
            <a:pPr lvl="1"/>
            <a:r>
              <a:rPr lang="en-US" dirty="0" smtClean="0"/>
              <a:t>To know about the most famous book in history!</a:t>
            </a:r>
          </a:p>
        </p:txBody>
      </p:sp>
    </p:spTree>
    <p:extLst>
      <p:ext uri="{BB962C8B-B14F-4D97-AF65-F5344CB8AC3E}">
        <p14:creationId xmlns:p14="http://schemas.microsoft.com/office/powerpoint/2010/main" val="1061903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BCE</a:t>
            </a:r>
            <a:r>
              <a:rPr lang="en-CA" dirty="0" smtClean="0"/>
              <a:t> = Before Common Era</a:t>
            </a:r>
          </a:p>
          <a:p>
            <a:r>
              <a:rPr lang="en-CA" b="1" dirty="0" smtClean="0"/>
              <a:t>BC</a:t>
            </a:r>
            <a:r>
              <a:rPr lang="en-CA" dirty="0" smtClean="0"/>
              <a:t> = Before Christ</a:t>
            </a:r>
          </a:p>
          <a:p>
            <a:pPr marL="68580" indent="0">
              <a:buNone/>
            </a:pPr>
            <a:endParaRPr lang="en-CA" dirty="0" smtClean="0"/>
          </a:p>
          <a:p>
            <a:r>
              <a:rPr lang="en-CA" b="1" dirty="0" smtClean="0"/>
              <a:t>CE</a:t>
            </a:r>
            <a:r>
              <a:rPr lang="en-CA" dirty="0" smtClean="0"/>
              <a:t> = the Common Era</a:t>
            </a:r>
          </a:p>
          <a:p>
            <a:r>
              <a:rPr lang="en-CA" b="1" dirty="0" smtClean="0"/>
              <a:t>AD</a:t>
            </a:r>
            <a:r>
              <a:rPr lang="en-CA" dirty="0" smtClean="0"/>
              <a:t> = Anno Domini (Latin for “year of our lord)</a:t>
            </a:r>
          </a:p>
          <a:p>
            <a:endParaRPr lang="en-CA" dirty="0"/>
          </a:p>
          <a:p>
            <a:endParaRPr lang="en-US" dirty="0"/>
          </a:p>
        </p:txBody>
      </p:sp>
      <p:pic>
        <p:nvPicPr>
          <p:cNvPr id="1026" name="Picture 2" descr="Timeline showing BC and AD da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312" y="4765828"/>
            <a:ext cx="27051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333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10118</TotalTime>
  <Words>747</Words>
  <Application>Microsoft Office PowerPoint</Application>
  <PresentationFormat>On-screen Show (4:3)</PresentationFormat>
  <Paragraphs>114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Century Gothic</vt:lpstr>
      <vt:lpstr>Wingdings 2</vt:lpstr>
      <vt:lpstr>Austin</vt:lpstr>
      <vt:lpstr>The Bible </vt:lpstr>
      <vt:lpstr>What is the Bible?</vt:lpstr>
      <vt:lpstr>The Bible is divided into two main parts called TESTAMENTS (aka agreements/covenants/promises)  First part: Old Testament  Second part: New Testament </vt:lpstr>
      <vt:lpstr>Old Testament:</vt:lpstr>
      <vt:lpstr>New Testament</vt:lpstr>
      <vt:lpstr>Who wrote the Bible? </vt:lpstr>
      <vt:lpstr>When was it written? Where? Why? </vt:lpstr>
      <vt:lpstr>Why read the Bible? </vt:lpstr>
      <vt:lpstr>Vocab</vt:lpstr>
      <vt:lpstr>Names Given to Jesus Christ</vt:lpstr>
      <vt:lpstr>PowerPoint Presentation</vt:lpstr>
      <vt:lpstr>PowerPoint Presentation</vt:lpstr>
      <vt:lpstr>PowerPoint Presentation</vt:lpstr>
      <vt:lpstr>PowerPoint Presentation</vt:lpstr>
      <vt:lpstr>How to Find a Scriptural Reference</vt:lpstr>
      <vt:lpstr>Gen 16: 1-4</vt:lpstr>
      <vt:lpstr>PowerPoint Presentation</vt:lpstr>
      <vt:lpstr>Ex 19:19-20</vt:lpstr>
      <vt:lpstr>PowerPoint Presentation</vt:lpstr>
      <vt:lpstr>Mk 16:1-2</vt:lpstr>
      <vt:lpstr>PowerPoint Presentation</vt:lpstr>
      <vt:lpstr>Jn 8:3-11</vt:lpstr>
      <vt:lpstr>PowerPoint Presentation</vt:lpstr>
      <vt:lpstr>Jer 13:11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Bible</dc:title>
  <dc:creator>Katie</dc:creator>
  <cp:lastModifiedBy>Fanfara, Ewelina</cp:lastModifiedBy>
  <cp:revision>21</cp:revision>
  <dcterms:created xsi:type="dcterms:W3CDTF">2013-10-24T01:04:28Z</dcterms:created>
  <dcterms:modified xsi:type="dcterms:W3CDTF">2019-04-29T15:26:45Z</dcterms:modified>
</cp:coreProperties>
</file>